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8"/>
  </p:notesMasterIdLst>
  <p:sldIdLst>
    <p:sldId id="256" r:id="rId2"/>
    <p:sldId id="257" r:id="rId3"/>
    <p:sldId id="258" r:id="rId4"/>
    <p:sldId id="307" r:id="rId5"/>
    <p:sldId id="260" r:id="rId6"/>
    <p:sldId id="261" r:id="rId7"/>
    <p:sldId id="308" r:id="rId8"/>
    <p:sldId id="309" r:id="rId9"/>
    <p:sldId id="310" r:id="rId10"/>
    <p:sldId id="311" r:id="rId11"/>
    <p:sldId id="262" r:id="rId12"/>
    <p:sldId id="263" r:id="rId13"/>
    <p:sldId id="265" r:id="rId14"/>
    <p:sldId id="269" r:id="rId15"/>
    <p:sldId id="268" r:id="rId16"/>
    <p:sldId id="287" r:id="rId17"/>
  </p:sldIdLst>
  <p:sldSz cx="9144000" cy="5143500" type="screen16x9"/>
  <p:notesSz cx="6858000" cy="9144000"/>
  <p:embeddedFontLst>
    <p:embeddedFont>
      <p:font typeface="Epilogue" panose="020B0604020202020204" charset="0"/>
      <p:regular r:id="rId19"/>
      <p:bold r:id="rId20"/>
      <p:italic r:id="rId21"/>
      <p:boldItalic r:id="rId22"/>
    </p:embeddedFont>
    <p:embeddedFont>
      <p:font typeface="High Tower Text" panose="02040502050506030303" pitchFamily="18" charset="0"/>
      <p:regular r:id="rId23"/>
      <p:italic r:id="rId24"/>
    </p:embeddedFont>
    <p:embeddedFont>
      <p:font typeface="Javanese Text" panose="02000000000000000000" pitchFamily="2" charset="0"/>
      <p:regular r:id="rId25"/>
    </p:embeddedFont>
    <p:embeddedFont>
      <p:font typeface="Karla" pitchFamily="2" charset="0"/>
      <p:regular r:id="rId26"/>
      <p:bold r:id="rId27"/>
      <p:italic r:id="rId28"/>
      <p:boldItalic r:id="rId29"/>
    </p:embeddedFont>
    <p:embeddedFont>
      <p:font typeface="Nunito" pitchFamily="2" charset="0"/>
      <p:regular r:id="rId30"/>
      <p:bold r:id="rId31"/>
      <p:italic r:id="rId32"/>
      <p:boldItalic r:id="rId33"/>
    </p:embeddedFont>
    <p:embeddedFont>
      <p:font typeface="Open Sans" panose="020B0606030504020204" pitchFamily="34" charset="0"/>
      <p:regular r:id="rId34"/>
      <p:bold r:id="rId35"/>
      <p:italic r:id="rId36"/>
      <p:boldItalic r:id="rId37"/>
    </p:embeddedFont>
    <p:embeddedFont>
      <p:font typeface="Roboto" panose="02000000000000000000" pitchFamily="2" charset="0"/>
      <p:regular r:id="rId38"/>
      <p:bold r:id="rId39"/>
      <p:italic r:id="rId40"/>
      <p:boldItalic r:id="rId41"/>
    </p:embeddedFont>
    <p:embeddedFont>
      <p:font typeface="Segoe UI" panose="020B0502040204020203"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kit tiwari" initials="At" lastIdx="1" clrIdx="0">
    <p:extLst>
      <p:ext uri="{19B8F6BF-5375-455C-9EA6-DF929625EA0E}">
        <p15:presenceInfo xmlns:p15="http://schemas.microsoft.com/office/powerpoint/2012/main" userId="Ankit tiwar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8CDDCCA-F83A-4077-8441-4F2D28EE4051}">
  <a:tblStyle styleId="{08CDDCCA-F83A-4077-8441-4F2D28EE405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56"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1.fntdata"/><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font" Target="fonts/font2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font" Target="fonts/font2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font" Target="fonts/font25.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commentAuthors" Target="commentAuthors.xml"/><Relationship Id="rId20" Type="http://schemas.openxmlformats.org/officeDocument/2006/relationships/font" Target="fonts/font2.fntdata"/><Relationship Id="rId41"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gif>
</file>

<file path=ppt/media/image2.gif>
</file>

<file path=ppt/media/image3.gif>
</file>

<file path=ppt/media/image4.gif>
</file>

<file path=ppt/media/image5.gif>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21caab1d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21caab1d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ddd26cc8a4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ddd26cc8a4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0461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cc9050bdf8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cc9050bdf8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cc9050bdf8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cc9050bdf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11ea1d9433b_0_19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11ea1d9433b_0_19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cc9050bdf8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1046624d91d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1046624d91d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e0a8b09948_0_20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e0a8b09948_0_2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dffe5a3af5_0_10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dffe5a3af5_0_1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422500385b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422500385b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8"/>
        <p:cNvGrpSpPr/>
        <p:nvPr/>
      </p:nvGrpSpPr>
      <p:grpSpPr>
        <a:xfrm>
          <a:off x="0" y="0"/>
          <a:ext cx="0" cy="0"/>
          <a:chOff x="0" y="0"/>
          <a:chExt cx="0" cy="0"/>
        </a:xfrm>
      </p:grpSpPr>
      <p:sp>
        <p:nvSpPr>
          <p:cNvPr id="1609" name="Google Shape;1609;g1422500385b_1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0" name="Google Shape;1610;g1422500385b_1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62910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2420fcadb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2420fcadb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ddd26cc8a4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ddd26cc8a4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ddd26cc8a4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ddd26cc8a4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5282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ddd26cc8a4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ddd26cc8a4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0691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ddd26cc8a4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ddd26cc8a4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16829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921000"/>
            <a:ext cx="4638600" cy="2332500"/>
          </a:xfrm>
          <a:prstGeom prst="rect">
            <a:avLst/>
          </a:prstGeom>
          <a:noFill/>
        </p:spPr>
        <p:txBody>
          <a:bodyPr spcFirstLastPara="1" wrap="square" lIns="91425" tIns="91425" rIns="91425" bIns="91425" anchor="ctr" anchorCtr="0">
            <a:noAutofit/>
          </a:bodyPr>
          <a:lstStyle>
            <a:lvl1pPr lvl="0">
              <a:lnSpc>
                <a:spcPct val="90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4049445"/>
            <a:ext cx="3852000" cy="4737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722325" y="1131875"/>
            <a:ext cx="3133800" cy="1882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 name="Google Shape;93;p17"/>
          <p:cNvSpPr txBox="1">
            <a:spLocks noGrp="1"/>
          </p:cNvSpPr>
          <p:nvPr>
            <p:ph type="subTitle" idx="1"/>
          </p:nvPr>
        </p:nvSpPr>
        <p:spPr>
          <a:xfrm>
            <a:off x="722325" y="2987525"/>
            <a:ext cx="3133800" cy="976500"/>
          </a:xfrm>
          <a:prstGeom prst="rect">
            <a:avLst/>
          </a:prstGeom>
        </p:spPr>
        <p:txBody>
          <a:bodyPr spcFirstLastPara="1" wrap="square" lIns="91425" tIns="91425" rIns="91425" bIns="91425" anchor="ctr" anchorCtr="0">
            <a:noAutofit/>
          </a:bodyPr>
          <a:lstStyle>
            <a:lvl1pPr lvl="0">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17"/>
          <p:cNvSpPr>
            <a:spLocks noGrp="1"/>
          </p:cNvSpPr>
          <p:nvPr>
            <p:ph type="pic" idx="2"/>
          </p:nvPr>
        </p:nvSpPr>
        <p:spPr>
          <a:xfrm>
            <a:off x="4572000" y="0"/>
            <a:ext cx="4572000" cy="51435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98"/>
        <p:cNvGrpSpPr/>
        <p:nvPr/>
      </p:nvGrpSpPr>
      <p:grpSpPr>
        <a:xfrm>
          <a:off x="0" y="0"/>
          <a:ext cx="0" cy="0"/>
          <a:chOff x="0" y="0"/>
          <a:chExt cx="0" cy="0"/>
        </a:xfrm>
      </p:grpSpPr>
      <p:sp>
        <p:nvSpPr>
          <p:cNvPr id="99" name="Google Shape;99;p19"/>
          <p:cNvSpPr txBox="1">
            <a:spLocks noGrp="1"/>
          </p:cNvSpPr>
          <p:nvPr>
            <p:ph type="body" idx="1"/>
          </p:nvPr>
        </p:nvSpPr>
        <p:spPr>
          <a:xfrm>
            <a:off x="720000" y="1158100"/>
            <a:ext cx="4785900" cy="3445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dk2"/>
              </a:buClr>
              <a:buSzPts val="1200"/>
              <a:buChar char="●"/>
              <a:defRPr sz="1200" b="1"/>
            </a:lvl1pPr>
            <a:lvl2pPr marL="914400" lvl="1" indent="-317500" rtl="0">
              <a:spcBef>
                <a:spcPts val="0"/>
              </a:spcBef>
              <a:spcAft>
                <a:spcPts val="0"/>
              </a:spcAft>
              <a:buClr>
                <a:schemeClr val="dk2"/>
              </a:buClr>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00" name="Google Shape;100;p19"/>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01" name="Google Shape;101;p19"/>
          <p:cNvGrpSpPr/>
          <p:nvPr/>
        </p:nvGrpSpPr>
        <p:grpSpPr>
          <a:xfrm>
            <a:off x="721656" y="4611319"/>
            <a:ext cx="8428968" cy="172650"/>
            <a:chOff x="3936975" y="4282175"/>
            <a:chExt cx="5212075" cy="172650"/>
          </a:xfrm>
        </p:grpSpPr>
        <p:sp>
          <p:nvSpPr>
            <p:cNvPr id="102" name="Google Shape;102;p19"/>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9"/>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9"/>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4">
  <p:cSld name="CUSTOM_12">
    <p:spTree>
      <p:nvGrpSpPr>
        <p:cNvPr id="1" name="Shape 105"/>
        <p:cNvGrpSpPr/>
        <p:nvPr/>
      </p:nvGrpSpPr>
      <p:grpSpPr>
        <a:xfrm>
          <a:off x="0" y="0"/>
          <a:ext cx="0" cy="0"/>
          <a:chOff x="0" y="0"/>
          <a:chExt cx="0" cy="0"/>
        </a:xfrm>
      </p:grpSpPr>
      <p:sp>
        <p:nvSpPr>
          <p:cNvPr id="106" name="Google Shape;106;p20"/>
          <p:cNvSpPr txBox="1">
            <a:spLocks noGrp="1"/>
          </p:cNvSpPr>
          <p:nvPr>
            <p:ph type="body" idx="1"/>
          </p:nvPr>
        </p:nvSpPr>
        <p:spPr>
          <a:xfrm>
            <a:off x="730925" y="1344775"/>
            <a:ext cx="4827900" cy="1775700"/>
          </a:xfrm>
          <a:prstGeom prst="rect">
            <a:avLst/>
          </a:prstGeom>
        </p:spPr>
        <p:txBody>
          <a:bodyPr spcFirstLastPara="1" wrap="square" lIns="91425" tIns="91425" rIns="91425" bIns="91425" anchor="ctr" anchorCtr="0">
            <a:noAutofit/>
          </a:bodyPr>
          <a:lstStyle>
            <a:lvl1pPr marL="457200" lvl="0" indent="-304800" rtl="0">
              <a:spcBef>
                <a:spcPts val="0"/>
              </a:spcBef>
              <a:spcAft>
                <a:spcPts val="0"/>
              </a:spcAft>
              <a:buClr>
                <a:schemeClr val="dk2"/>
              </a:buClr>
              <a:buSzPts val="12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07" name="Google Shape;107;p20"/>
          <p:cNvSpPr txBox="1">
            <a:spLocks noGrp="1"/>
          </p:cNvSpPr>
          <p:nvPr>
            <p:ph type="title"/>
          </p:nvPr>
        </p:nvSpPr>
        <p:spPr>
          <a:xfrm>
            <a:off x="730920" y="540000"/>
            <a:ext cx="4827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08" name="Google Shape;108;p20"/>
          <p:cNvGrpSpPr/>
          <p:nvPr/>
        </p:nvGrpSpPr>
        <p:grpSpPr>
          <a:xfrm>
            <a:off x="-52" y="4611329"/>
            <a:ext cx="9144064" cy="172650"/>
            <a:chOff x="3936975" y="4282175"/>
            <a:chExt cx="5212075" cy="172650"/>
          </a:xfrm>
        </p:grpSpPr>
        <p:sp>
          <p:nvSpPr>
            <p:cNvPr id="109" name="Google Shape;109;p20"/>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0"/>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0"/>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120"/>
        <p:cNvGrpSpPr/>
        <p:nvPr/>
      </p:nvGrpSpPr>
      <p:grpSpPr>
        <a:xfrm>
          <a:off x="0" y="0"/>
          <a:ext cx="0" cy="0"/>
          <a:chOff x="0" y="0"/>
          <a:chExt cx="0" cy="0"/>
        </a:xfrm>
      </p:grpSpPr>
      <p:sp>
        <p:nvSpPr>
          <p:cNvPr id="121" name="Google Shape;121;p22"/>
          <p:cNvSpPr txBox="1">
            <a:spLocks noGrp="1"/>
          </p:cNvSpPr>
          <p:nvPr>
            <p:ph type="title"/>
          </p:nvPr>
        </p:nvSpPr>
        <p:spPr>
          <a:xfrm rot="-1130">
            <a:off x="714475" y="2300425"/>
            <a:ext cx="2737500" cy="45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22" name="Google Shape;122;p22"/>
          <p:cNvSpPr txBox="1">
            <a:spLocks noGrp="1"/>
          </p:cNvSpPr>
          <p:nvPr>
            <p:ph type="subTitle" idx="1"/>
          </p:nvPr>
        </p:nvSpPr>
        <p:spPr>
          <a:xfrm rot="377">
            <a:off x="714475" y="2736526"/>
            <a:ext cx="2737500" cy="48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22"/>
          <p:cNvSpPr txBox="1">
            <a:spLocks noGrp="1"/>
          </p:cNvSpPr>
          <p:nvPr>
            <p:ph type="title" idx="2"/>
          </p:nvPr>
        </p:nvSpPr>
        <p:spPr>
          <a:xfrm>
            <a:off x="3201193" y="3537250"/>
            <a:ext cx="2737500" cy="45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24" name="Google Shape;124;p22"/>
          <p:cNvSpPr txBox="1">
            <a:spLocks noGrp="1"/>
          </p:cNvSpPr>
          <p:nvPr>
            <p:ph type="subTitle" idx="3"/>
          </p:nvPr>
        </p:nvSpPr>
        <p:spPr>
          <a:xfrm>
            <a:off x="3201193" y="3975000"/>
            <a:ext cx="2737500" cy="48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2"/>
          <p:cNvSpPr txBox="1">
            <a:spLocks noGrp="1"/>
          </p:cNvSpPr>
          <p:nvPr>
            <p:ph type="title" idx="4"/>
          </p:nvPr>
        </p:nvSpPr>
        <p:spPr>
          <a:xfrm>
            <a:off x="5690875" y="2300025"/>
            <a:ext cx="2737500" cy="45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26" name="Google Shape;126;p22"/>
          <p:cNvSpPr txBox="1">
            <a:spLocks noGrp="1"/>
          </p:cNvSpPr>
          <p:nvPr>
            <p:ph type="subTitle" idx="5"/>
          </p:nvPr>
        </p:nvSpPr>
        <p:spPr>
          <a:xfrm>
            <a:off x="5690875" y="2736850"/>
            <a:ext cx="2737500" cy="48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22"/>
          <p:cNvSpPr txBox="1">
            <a:spLocks noGrp="1"/>
          </p:cNvSpPr>
          <p:nvPr>
            <p:ph type="title" idx="6"/>
          </p:nvPr>
        </p:nvSpPr>
        <p:spPr>
          <a:xfrm>
            <a:off x="720000" y="540000"/>
            <a:ext cx="7704000" cy="572700"/>
          </a:xfrm>
          <a:prstGeom prst="rect">
            <a:avLst/>
          </a:prstGeom>
        </p:spPr>
        <p:txBody>
          <a:bodyPr spcFirstLastPara="1" wrap="square" lIns="91425" tIns="91425" rIns="91425" bIns="91425" anchor="ctr" anchorCtr="0">
            <a:noAutofit/>
          </a:bodyPr>
          <a:lstStyle>
            <a:lvl1pPr lvl="0" algn="ctr" rtl="0">
              <a:lnSpc>
                <a:spcPct val="132352"/>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18">
    <p:spTree>
      <p:nvGrpSpPr>
        <p:cNvPr id="1" name="Shape 226"/>
        <p:cNvGrpSpPr/>
        <p:nvPr/>
      </p:nvGrpSpPr>
      <p:grpSpPr>
        <a:xfrm>
          <a:off x="0" y="0"/>
          <a:ext cx="0" cy="0"/>
          <a:chOff x="0" y="0"/>
          <a:chExt cx="0" cy="0"/>
        </a:xfrm>
      </p:grpSpPr>
      <p:grpSp>
        <p:nvGrpSpPr>
          <p:cNvPr id="227" name="Google Shape;227;p30"/>
          <p:cNvGrpSpPr/>
          <p:nvPr/>
        </p:nvGrpSpPr>
        <p:grpSpPr>
          <a:xfrm>
            <a:off x="-12" y="4208798"/>
            <a:ext cx="8428968" cy="172650"/>
            <a:chOff x="3936975" y="4282175"/>
            <a:chExt cx="5212075" cy="172650"/>
          </a:xfrm>
        </p:grpSpPr>
        <p:sp>
          <p:nvSpPr>
            <p:cNvPr id="228" name="Google Shape;228;p30"/>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0"/>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0"/>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18_1">
    <p:spTree>
      <p:nvGrpSpPr>
        <p:cNvPr id="1" name="Shape 231"/>
        <p:cNvGrpSpPr/>
        <p:nvPr/>
      </p:nvGrpSpPr>
      <p:grpSpPr>
        <a:xfrm>
          <a:off x="0" y="0"/>
          <a:ext cx="0" cy="0"/>
          <a:chOff x="0" y="0"/>
          <a:chExt cx="0" cy="0"/>
        </a:xfrm>
      </p:grpSpPr>
      <p:grpSp>
        <p:nvGrpSpPr>
          <p:cNvPr id="232" name="Google Shape;232;p31"/>
          <p:cNvGrpSpPr/>
          <p:nvPr/>
        </p:nvGrpSpPr>
        <p:grpSpPr>
          <a:xfrm>
            <a:off x="721656" y="4611319"/>
            <a:ext cx="8428968" cy="172650"/>
            <a:chOff x="3936975" y="4282175"/>
            <a:chExt cx="5212075" cy="172650"/>
          </a:xfrm>
        </p:grpSpPr>
        <p:sp>
          <p:nvSpPr>
            <p:cNvPr id="233" name="Google Shape;233;p31"/>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2">
  <p:cSld name="CUSTOM_18_1_1">
    <p:spTree>
      <p:nvGrpSpPr>
        <p:cNvPr id="1" name="Shape 236"/>
        <p:cNvGrpSpPr/>
        <p:nvPr/>
      </p:nvGrpSpPr>
      <p:grpSpPr>
        <a:xfrm>
          <a:off x="0" y="0"/>
          <a:ext cx="0" cy="0"/>
          <a:chOff x="0" y="0"/>
          <a:chExt cx="0" cy="0"/>
        </a:xfrm>
      </p:grpSpPr>
      <p:grpSp>
        <p:nvGrpSpPr>
          <p:cNvPr id="237" name="Google Shape;237;p32"/>
          <p:cNvGrpSpPr/>
          <p:nvPr/>
        </p:nvGrpSpPr>
        <p:grpSpPr>
          <a:xfrm>
            <a:off x="-12" y="4611319"/>
            <a:ext cx="8428968" cy="172650"/>
            <a:chOff x="3936975" y="4282175"/>
            <a:chExt cx="5212075" cy="172650"/>
          </a:xfrm>
        </p:grpSpPr>
        <p:sp>
          <p:nvSpPr>
            <p:cNvPr id="238" name="Google Shape;238;p32"/>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2"/>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20000" y="1594050"/>
            <a:ext cx="2878800" cy="1224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7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subTitle" idx="1"/>
          </p:nvPr>
        </p:nvSpPr>
        <p:spPr>
          <a:xfrm>
            <a:off x="720025" y="2884650"/>
            <a:ext cx="2701800" cy="66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600"/>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4" name="Google Shape;14;p3"/>
          <p:cNvSpPr txBox="1">
            <a:spLocks noGrp="1"/>
          </p:cNvSpPr>
          <p:nvPr>
            <p:ph type="title" idx="2" hasCustomPrompt="1"/>
          </p:nvPr>
        </p:nvSpPr>
        <p:spPr>
          <a:xfrm>
            <a:off x="5993563" y="864216"/>
            <a:ext cx="1728900" cy="990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6000"/>
              <a:buNone/>
              <a:defRPr sz="72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 name="Google Shape;17;p4"/>
          <p:cNvSpPr txBox="1">
            <a:spLocks noGrp="1"/>
          </p:cNvSpPr>
          <p:nvPr>
            <p:ph type="body" idx="1"/>
          </p:nvPr>
        </p:nvSpPr>
        <p:spPr>
          <a:xfrm>
            <a:off x="720000" y="1112700"/>
            <a:ext cx="6785700" cy="57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AutoNum type="arabicPeriod"/>
              <a:defRPr sz="120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
        <p:cNvGrpSpPr/>
        <p:nvPr/>
      </p:nvGrpSpPr>
      <p:grpSpPr>
        <a:xfrm>
          <a:off x="0" y="0"/>
          <a:ext cx="0" cy="0"/>
          <a:chOff x="0" y="0"/>
          <a:chExt cx="0" cy="0"/>
        </a:xfrm>
      </p:grpSpPr>
      <p:sp>
        <p:nvSpPr>
          <p:cNvPr id="41" name="Google Shape;41;p9"/>
          <p:cNvSpPr txBox="1">
            <a:spLocks noGrp="1"/>
          </p:cNvSpPr>
          <p:nvPr>
            <p:ph type="title"/>
          </p:nvPr>
        </p:nvSpPr>
        <p:spPr>
          <a:xfrm>
            <a:off x="721668" y="914400"/>
            <a:ext cx="3521100" cy="769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2" name="Google Shape;42;p9"/>
          <p:cNvSpPr txBox="1">
            <a:spLocks noGrp="1"/>
          </p:cNvSpPr>
          <p:nvPr>
            <p:ph type="subTitle" idx="1"/>
          </p:nvPr>
        </p:nvSpPr>
        <p:spPr>
          <a:xfrm>
            <a:off x="721668" y="1504600"/>
            <a:ext cx="3844800" cy="179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title"/>
          </p:nvPr>
        </p:nvSpPr>
        <p:spPr>
          <a:xfrm rot="300">
            <a:off x="4990525" y="962175"/>
            <a:ext cx="3433500" cy="997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ctr" rtl="0">
              <a:spcBef>
                <a:spcPts val="0"/>
              </a:spcBef>
              <a:spcAft>
                <a:spcPts val="0"/>
              </a:spcAft>
              <a:buClr>
                <a:schemeClr val="lt1"/>
              </a:buClr>
              <a:buSzPts val="2800"/>
              <a:buNone/>
              <a:defRPr>
                <a:solidFill>
                  <a:schemeClr val="lt1"/>
                </a:solidFill>
              </a:defRPr>
            </a:lvl2pPr>
            <a:lvl3pPr lvl="2" algn="ctr" rtl="0">
              <a:spcBef>
                <a:spcPts val="0"/>
              </a:spcBef>
              <a:spcAft>
                <a:spcPts val="0"/>
              </a:spcAft>
              <a:buClr>
                <a:schemeClr val="lt1"/>
              </a:buClr>
              <a:buSzPts val="2800"/>
              <a:buNone/>
              <a:defRPr>
                <a:solidFill>
                  <a:schemeClr val="lt1"/>
                </a:solidFill>
              </a:defRPr>
            </a:lvl3pPr>
            <a:lvl4pPr lvl="3" algn="ctr" rtl="0">
              <a:spcBef>
                <a:spcPts val="0"/>
              </a:spcBef>
              <a:spcAft>
                <a:spcPts val="0"/>
              </a:spcAft>
              <a:buClr>
                <a:schemeClr val="lt1"/>
              </a:buClr>
              <a:buSzPts val="2800"/>
              <a:buNone/>
              <a:defRPr>
                <a:solidFill>
                  <a:schemeClr val="lt1"/>
                </a:solidFill>
              </a:defRPr>
            </a:lvl4pPr>
            <a:lvl5pPr lvl="4" algn="ctr" rtl="0">
              <a:spcBef>
                <a:spcPts val="0"/>
              </a:spcBef>
              <a:spcAft>
                <a:spcPts val="0"/>
              </a:spcAft>
              <a:buClr>
                <a:schemeClr val="lt1"/>
              </a:buClr>
              <a:buSzPts val="2800"/>
              <a:buNone/>
              <a:defRPr>
                <a:solidFill>
                  <a:schemeClr val="lt1"/>
                </a:solidFill>
              </a:defRPr>
            </a:lvl5pPr>
            <a:lvl6pPr lvl="5" algn="ctr" rtl="0">
              <a:spcBef>
                <a:spcPts val="0"/>
              </a:spcBef>
              <a:spcAft>
                <a:spcPts val="0"/>
              </a:spcAft>
              <a:buClr>
                <a:schemeClr val="lt1"/>
              </a:buClr>
              <a:buSzPts val="2800"/>
              <a:buNone/>
              <a:defRPr>
                <a:solidFill>
                  <a:schemeClr val="lt1"/>
                </a:solidFill>
              </a:defRPr>
            </a:lvl6pPr>
            <a:lvl7pPr lvl="6" algn="ctr" rtl="0">
              <a:spcBef>
                <a:spcPts val="0"/>
              </a:spcBef>
              <a:spcAft>
                <a:spcPts val="0"/>
              </a:spcAft>
              <a:buClr>
                <a:schemeClr val="lt1"/>
              </a:buClr>
              <a:buSzPts val="2800"/>
              <a:buNone/>
              <a:defRPr>
                <a:solidFill>
                  <a:schemeClr val="lt1"/>
                </a:solidFill>
              </a:defRPr>
            </a:lvl7pPr>
            <a:lvl8pPr lvl="7" algn="ctr" rtl="0">
              <a:spcBef>
                <a:spcPts val="0"/>
              </a:spcBef>
              <a:spcAft>
                <a:spcPts val="0"/>
              </a:spcAft>
              <a:buClr>
                <a:schemeClr val="lt1"/>
              </a:buClr>
              <a:buSzPts val="2800"/>
              <a:buNone/>
              <a:defRPr>
                <a:solidFill>
                  <a:schemeClr val="lt1"/>
                </a:solidFill>
              </a:defRPr>
            </a:lvl8pPr>
            <a:lvl9pPr lvl="8" algn="ctr"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81"/>
        <p:cNvGrpSpPr/>
        <p:nvPr/>
      </p:nvGrpSpPr>
      <p:grpSpPr>
        <a:xfrm>
          <a:off x="0" y="0"/>
          <a:ext cx="0" cy="0"/>
          <a:chOff x="0" y="0"/>
          <a:chExt cx="0" cy="0"/>
        </a:xfrm>
      </p:grpSpPr>
      <p:sp>
        <p:nvSpPr>
          <p:cNvPr id="82" name="Google Shape;82;p14"/>
          <p:cNvSpPr txBox="1">
            <a:spLocks noGrp="1"/>
          </p:cNvSpPr>
          <p:nvPr>
            <p:ph type="title"/>
          </p:nvPr>
        </p:nvSpPr>
        <p:spPr>
          <a:xfrm>
            <a:off x="4904128" y="2932429"/>
            <a:ext cx="35271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200"/>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endParaRPr/>
          </a:p>
        </p:txBody>
      </p:sp>
      <p:sp>
        <p:nvSpPr>
          <p:cNvPr id="83" name="Google Shape;83;p14"/>
          <p:cNvSpPr txBox="1">
            <a:spLocks noGrp="1"/>
          </p:cNvSpPr>
          <p:nvPr>
            <p:ph type="subTitle" idx="1"/>
          </p:nvPr>
        </p:nvSpPr>
        <p:spPr>
          <a:xfrm>
            <a:off x="3508575" y="786479"/>
            <a:ext cx="4922700" cy="22161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Clr>
                <a:schemeClr val="lt1"/>
              </a:buClr>
              <a:buSzPts val="2500"/>
              <a:buNone/>
              <a:defRPr sz="2600"/>
            </a:lvl1pPr>
            <a:lvl2pPr lvl="1" algn="ctr" rtl="0">
              <a:lnSpc>
                <a:spcPct val="100000"/>
              </a:lnSpc>
              <a:spcBef>
                <a:spcPts val="0"/>
              </a:spcBef>
              <a:spcAft>
                <a:spcPts val="0"/>
              </a:spcAft>
              <a:buClr>
                <a:schemeClr val="lt1"/>
              </a:buClr>
              <a:buSzPts val="2500"/>
              <a:buNone/>
              <a:defRPr sz="2500">
                <a:solidFill>
                  <a:schemeClr val="lt1"/>
                </a:solidFill>
              </a:defRPr>
            </a:lvl2pPr>
            <a:lvl3pPr lvl="2" algn="ctr" rtl="0">
              <a:lnSpc>
                <a:spcPct val="100000"/>
              </a:lnSpc>
              <a:spcBef>
                <a:spcPts val="0"/>
              </a:spcBef>
              <a:spcAft>
                <a:spcPts val="0"/>
              </a:spcAft>
              <a:buClr>
                <a:schemeClr val="lt1"/>
              </a:buClr>
              <a:buSzPts val="2500"/>
              <a:buNone/>
              <a:defRPr sz="2500">
                <a:solidFill>
                  <a:schemeClr val="lt1"/>
                </a:solidFill>
              </a:defRPr>
            </a:lvl3pPr>
            <a:lvl4pPr lvl="3" algn="ctr" rtl="0">
              <a:lnSpc>
                <a:spcPct val="100000"/>
              </a:lnSpc>
              <a:spcBef>
                <a:spcPts val="0"/>
              </a:spcBef>
              <a:spcAft>
                <a:spcPts val="0"/>
              </a:spcAft>
              <a:buClr>
                <a:schemeClr val="lt1"/>
              </a:buClr>
              <a:buSzPts val="2500"/>
              <a:buNone/>
              <a:defRPr sz="2500">
                <a:solidFill>
                  <a:schemeClr val="lt1"/>
                </a:solidFill>
              </a:defRPr>
            </a:lvl4pPr>
            <a:lvl5pPr lvl="4" algn="ctr" rtl="0">
              <a:lnSpc>
                <a:spcPct val="100000"/>
              </a:lnSpc>
              <a:spcBef>
                <a:spcPts val="0"/>
              </a:spcBef>
              <a:spcAft>
                <a:spcPts val="0"/>
              </a:spcAft>
              <a:buClr>
                <a:schemeClr val="lt1"/>
              </a:buClr>
              <a:buSzPts val="2500"/>
              <a:buNone/>
              <a:defRPr sz="2500">
                <a:solidFill>
                  <a:schemeClr val="lt1"/>
                </a:solidFill>
              </a:defRPr>
            </a:lvl5pPr>
            <a:lvl6pPr lvl="5" algn="ctr" rtl="0">
              <a:lnSpc>
                <a:spcPct val="100000"/>
              </a:lnSpc>
              <a:spcBef>
                <a:spcPts val="0"/>
              </a:spcBef>
              <a:spcAft>
                <a:spcPts val="0"/>
              </a:spcAft>
              <a:buClr>
                <a:schemeClr val="lt1"/>
              </a:buClr>
              <a:buSzPts val="2500"/>
              <a:buNone/>
              <a:defRPr sz="2500">
                <a:solidFill>
                  <a:schemeClr val="lt1"/>
                </a:solidFill>
              </a:defRPr>
            </a:lvl6pPr>
            <a:lvl7pPr lvl="6" algn="ctr" rtl="0">
              <a:lnSpc>
                <a:spcPct val="100000"/>
              </a:lnSpc>
              <a:spcBef>
                <a:spcPts val="0"/>
              </a:spcBef>
              <a:spcAft>
                <a:spcPts val="0"/>
              </a:spcAft>
              <a:buClr>
                <a:schemeClr val="lt1"/>
              </a:buClr>
              <a:buSzPts val="2500"/>
              <a:buNone/>
              <a:defRPr sz="2500">
                <a:solidFill>
                  <a:schemeClr val="lt1"/>
                </a:solidFill>
              </a:defRPr>
            </a:lvl7pPr>
            <a:lvl8pPr lvl="7" algn="ctr" rtl="0">
              <a:lnSpc>
                <a:spcPct val="100000"/>
              </a:lnSpc>
              <a:spcBef>
                <a:spcPts val="0"/>
              </a:spcBef>
              <a:spcAft>
                <a:spcPts val="0"/>
              </a:spcAft>
              <a:buClr>
                <a:schemeClr val="lt1"/>
              </a:buClr>
              <a:buSzPts val="2500"/>
              <a:buNone/>
              <a:defRPr sz="2500">
                <a:solidFill>
                  <a:schemeClr val="lt1"/>
                </a:solidFill>
              </a:defRPr>
            </a:lvl8pPr>
            <a:lvl9pPr lvl="8" algn="ctr" rtl="0">
              <a:lnSpc>
                <a:spcPct val="100000"/>
              </a:lnSpc>
              <a:spcBef>
                <a:spcPts val="0"/>
              </a:spcBef>
              <a:spcAft>
                <a:spcPts val="0"/>
              </a:spcAft>
              <a:buClr>
                <a:schemeClr val="lt1"/>
              </a:buClr>
              <a:buSzPts val="2500"/>
              <a:buNone/>
              <a:defRPr sz="250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84"/>
        <p:cNvGrpSpPr/>
        <p:nvPr/>
      </p:nvGrpSpPr>
      <p:grpSpPr>
        <a:xfrm>
          <a:off x="0" y="0"/>
          <a:ext cx="0" cy="0"/>
          <a:chOff x="0" y="0"/>
          <a:chExt cx="0" cy="0"/>
        </a:xfrm>
      </p:grpSpPr>
      <p:sp>
        <p:nvSpPr>
          <p:cNvPr id="85" name="Google Shape;85;p15"/>
          <p:cNvSpPr txBox="1">
            <a:spLocks noGrp="1"/>
          </p:cNvSpPr>
          <p:nvPr>
            <p:ph type="subTitle" idx="1"/>
          </p:nvPr>
        </p:nvSpPr>
        <p:spPr>
          <a:xfrm>
            <a:off x="4558695" y="2573725"/>
            <a:ext cx="3439800" cy="9159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600">
                <a:solidFill>
                  <a:schemeClr val="accent3"/>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86" name="Google Shape;86;p15"/>
          <p:cNvSpPr txBox="1">
            <a:spLocks noGrp="1"/>
          </p:cNvSpPr>
          <p:nvPr>
            <p:ph type="title"/>
          </p:nvPr>
        </p:nvSpPr>
        <p:spPr>
          <a:xfrm>
            <a:off x="4558695" y="1063446"/>
            <a:ext cx="3852000" cy="1474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9000"/>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16">
    <p:spTree>
      <p:nvGrpSpPr>
        <p:cNvPr id="1" name="Shape 87"/>
        <p:cNvGrpSpPr/>
        <p:nvPr/>
      </p:nvGrpSpPr>
      <p:grpSpPr>
        <a:xfrm>
          <a:off x="0" y="0"/>
          <a:ext cx="0" cy="0"/>
          <a:chOff x="0" y="0"/>
          <a:chExt cx="0" cy="0"/>
        </a:xfrm>
      </p:grpSpPr>
      <p:sp>
        <p:nvSpPr>
          <p:cNvPr id="88" name="Google Shape;88;p16"/>
          <p:cNvSpPr txBox="1">
            <a:spLocks noGrp="1"/>
          </p:cNvSpPr>
          <p:nvPr>
            <p:ph type="title"/>
          </p:nvPr>
        </p:nvSpPr>
        <p:spPr>
          <a:xfrm flipH="1">
            <a:off x="5543825" y="2291250"/>
            <a:ext cx="2878800" cy="60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7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89" name="Google Shape;89;p16"/>
          <p:cNvSpPr txBox="1">
            <a:spLocks noGrp="1"/>
          </p:cNvSpPr>
          <p:nvPr>
            <p:ph type="subTitle" idx="1"/>
          </p:nvPr>
        </p:nvSpPr>
        <p:spPr>
          <a:xfrm flipH="1">
            <a:off x="5632325" y="2960850"/>
            <a:ext cx="2701800" cy="66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400"/>
              <a:buNone/>
              <a:defRPr sz="1600"/>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0" name="Google Shape;90;p16"/>
          <p:cNvSpPr txBox="1">
            <a:spLocks noGrp="1"/>
          </p:cNvSpPr>
          <p:nvPr>
            <p:ph type="title" idx="2" hasCustomPrompt="1"/>
          </p:nvPr>
        </p:nvSpPr>
        <p:spPr>
          <a:xfrm flipH="1">
            <a:off x="6118775" y="864216"/>
            <a:ext cx="1728900" cy="990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6000"/>
              <a:buNone/>
              <a:defRPr sz="72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2"/>
              </a:buClr>
              <a:buSzPts val="2800"/>
              <a:buFont typeface="Epilogue"/>
              <a:buNone/>
              <a:defRPr sz="2800">
                <a:solidFill>
                  <a:schemeClr val="lt2"/>
                </a:solidFill>
                <a:latin typeface="Epilogue"/>
                <a:ea typeface="Epilogue"/>
                <a:cs typeface="Epilogue"/>
                <a:sym typeface="Epilogu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marL="914400" lvl="1"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6" r:id="rId5"/>
    <p:sldLayoutId id="2147483658" r:id="rId6"/>
    <p:sldLayoutId id="2147483660" r:id="rId7"/>
    <p:sldLayoutId id="2147483661" r:id="rId8"/>
    <p:sldLayoutId id="2147483662" r:id="rId9"/>
    <p:sldLayoutId id="2147483663" r:id="rId10"/>
    <p:sldLayoutId id="2147483665" r:id="rId11"/>
    <p:sldLayoutId id="2147483666" r:id="rId12"/>
    <p:sldLayoutId id="2147483668" r:id="rId13"/>
    <p:sldLayoutId id="2147483676" r:id="rId14"/>
    <p:sldLayoutId id="2147483677" r:id="rId15"/>
    <p:sldLayoutId id="2147483678"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Ultrasonic_transducer" TargetMode="External"/><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3.gif"/></Relationships>
</file>

<file path=ppt/slides/_rels/slide9.xml.rels><?xml version="1.0" encoding="UTF-8" standalone="yes"?>
<Relationships xmlns="http://schemas.openxmlformats.org/package/2006/relationships"><Relationship Id="rId3" Type="http://schemas.openxmlformats.org/officeDocument/2006/relationships/hyperlink" Target="https://www.elprocus.com/what-is-a-piezoelectric-material-working/"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4.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6"/>
          <p:cNvSpPr txBox="1">
            <a:spLocks noGrp="1"/>
          </p:cNvSpPr>
          <p:nvPr>
            <p:ph type="ctrTitle"/>
          </p:nvPr>
        </p:nvSpPr>
        <p:spPr>
          <a:xfrm>
            <a:off x="720000" y="921000"/>
            <a:ext cx="4638600" cy="233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dirty="0"/>
              <a:t>Smart Bridge</a:t>
            </a:r>
            <a:br>
              <a:rPr lang="en" sz="4500" dirty="0"/>
            </a:br>
            <a:r>
              <a:rPr lang="en" sz="4500" dirty="0"/>
              <a:t>using Arduino Uno </a:t>
            </a:r>
            <a:endParaRPr sz="4500" dirty="0">
              <a:solidFill>
                <a:schemeClr val="accent1"/>
              </a:solidFill>
            </a:endParaRPr>
          </a:p>
        </p:txBody>
      </p:sp>
      <p:sp>
        <p:nvSpPr>
          <p:cNvPr id="252" name="Google Shape;252;p36"/>
          <p:cNvSpPr txBox="1">
            <a:spLocks noGrp="1"/>
          </p:cNvSpPr>
          <p:nvPr>
            <p:ph type="subTitle" idx="1"/>
          </p:nvPr>
        </p:nvSpPr>
        <p:spPr>
          <a:xfrm>
            <a:off x="720000" y="4049445"/>
            <a:ext cx="3852000" cy="47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Presentation by:</a:t>
            </a:r>
          </a:p>
          <a:p>
            <a:pPr marL="0" lvl="0" indent="0" algn="l" rtl="0">
              <a:spcBef>
                <a:spcPts val="0"/>
              </a:spcBef>
              <a:spcAft>
                <a:spcPts val="0"/>
              </a:spcAft>
              <a:buNone/>
            </a:pPr>
            <a:r>
              <a:rPr lang="en-US" dirty="0" err="1"/>
              <a:t>Vaidehi</a:t>
            </a:r>
            <a:r>
              <a:rPr lang="en-US" dirty="0"/>
              <a:t> </a:t>
            </a:r>
            <a:r>
              <a:rPr lang="en-US" dirty="0" err="1"/>
              <a:t>sharma</a:t>
            </a:r>
            <a:endParaRPr lang="en-US" dirty="0"/>
          </a:p>
          <a:p>
            <a:pPr marL="0" lvl="0" indent="0" algn="l" rtl="0">
              <a:spcBef>
                <a:spcPts val="0"/>
              </a:spcBef>
              <a:spcAft>
                <a:spcPts val="0"/>
              </a:spcAft>
              <a:buNone/>
            </a:pPr>
            <a:r>
              <a:rPr lang="en-US" dirty="0"/>
              <a:t>Ankit </a:t>
            </a:r>
            <a:r>
              <a:rPr lang="en-US" dirty="0" err="1"/>
              <a:t>kumar</a:t>
            </a:r>
            <a:endParaRPr lang="en-US" dirty="0"/>
          </a:p>
        </p:txBody>
      </p:sp>
      <p:sp>
        <p:nvSpPr>
          <p:cNvPr id="253" name="Google Shape;253;p36"/>
          <p:cNvSpPr/>
          <p:nvPr/>
        </p:nvSpPr>
        <p:spPr>
          <a:xfrm>
            <a:off x="5366603" y="2128026"/>
            <a:ext cx="3805112" cy="1620746"/>
          </a:xfrm>
          <a:custGeom>
            <a:avLst/>
            <a:gdLst/>
            <a:ahLst/>
            <a:cxnLst/>
            <a:rect l="l" t="t" r="r" b="b"/>
            <a:pathLst>
              <a:path w="92100" h="39229" extrusionOk="0">
                <a:moveTo>
                  <a:pt x="23484" y="9207"/>
                </a:moveTo>
                <a:lnTo>
                  <a:pt x="23484" y="10007"/>
                </a:lnTo>
                <a:cubicBezTo>
                  <a:pt x="21483" y="12776"/>
                  <a:pt x="14144" y="22250"/>
                  <a:pt x="4104" y="26686"/>
                </a:cubicBezTo>
                <a:lnTo>
                  <a:pt x="3136" y="26686"/>
                </a:lnTo>
                <a:cubicBezTo>
                  <a:pt x="13310" y="22016"/>
                  <a:pt x="20982" y="12543"/>
                  <a:pt x="23484" y="9207"/>
                </a:cubicBezTo>
                <a:close/>
                <a:moveTo>
                  <a:pt x="6105" y="26152"/>
                </a:moveTo>
                <a:lnTo>
                  <a:pt x="6105" y="26686"/>
                </a:lnTo>
                <a:lnTo>
                  <a:pt x="5004" y="26686"/>
                </a:lnTo>
                <a:cubicBezTo>
                  <a:pt x="5371" y="26519"/>
                  <a:pt x="5705" y="26353"/>
                  <a:pt x="6105" y="26152"/>
                </a:cubicBezTo>
                <a:close/>
                <a:moveTo>
                  <a:pt x="6872" y="25685"/>
                </a:moveTo>
                <a:lnTo>
                  <a:pt x="6872" y="26686"/>
                </a:lnTo>
                <a:lnTo>
                  <a:pt x="6472" y="26686"/>
                </a:lnTo>
                <a:lnTo>
                  <a:pt x="6472" y="25919"/>
                </a:lnTo>
                <a:cubicBezTo>
                  <a:pt x="6606" y="25852"/>
                  <a:pt x="6739" y="25752"/>
                  <a:pt x="6872" y="25685"/>
                </a:cubicBezTo>
                <a:close/>
                <a:moveTo>
                  <a:pt x="7706" y="25252"/>
                </a:moveTo>
                <a:lnTo>
                  <a:pt x="7706" y="26686"/>
                </a:lnTo>
                <a:lnTo>
                  <a:pt x="7306" y="26686"/>
                </a:lnTo>
                <a:lnTo>
                  <a:pt x="7306" y="25519"/>
                </a:lnTo>
                <a:cubicBezTo>
                  <a:pt x="7439" y="25419"/>
                  <a:pt x="7606" y="25352"/>
                  <a:pt x="7706" y="25252"/>
                </a:cubicBezTo>
                <a:close/>
                <a:moveTo>
                  <a:pt x="8540" y="24751"/>
                </a:moveTo>
                <a:lnTo>
                  <a:pt x="8540" y="26686"/>
                </a:lnTo>
                <a:lnTo>
                  <a:pt x="8140" y="26686"/>
                </a:lnTo>
                <a:lnTo>
                  <a:pt x="8140" y="25018"/>
                </a:lnTo>
                <a:cubicBezTo>
                  <a:pt x="8307" y="24918"/>
                  <a:pt x="8440" y="24851"/>
                  <a:pt x="8540" y="24751"/>
                </a:cubicBezTo>
                <a:close/>
                <a:moveTo>
                  <a:pt x="9341" y="24218"/>
                </a:moveTo>
                <a:lnTo>
                  <a:pt x="9341" y="26686"/>
                </a:lnTo>
                <a:lnTo>
                  <a:pt x="8941" y="26686"/>
                </a:lnTo>
                <a:lnTo>
                  <a:pt x="8941" y="24518"/>
                </a:lnTo>
                <a:cubicBezTo>
                  <a:pt x="9041" y="24418"/>
                  <a:pt x="9207" y="24351"/>
                  <a:pt x="9341" y="24218"/>
                </a:cubicBezTo>
                <a:close/>
                <a:moveTo>
                  <a:pt x="10175" y="23684"/>
                </a:moveTo>
                <a:lnTo>
                  <a:pt x="10175" y="26686"/>
                </a:lnTo>
                <a:lnTo>
                  <a:pt x="9774" y="26686"/>
                </a:lnTo>
                <a:lnTo>
                  <a:pt x="9774" y="23984"/>
                </a:lnTo>
                <a:cubicBezTo>
                  <a:pt x="9875" y="23884"/>
                  <a:pt x="10041" y="23751"/>
                  <a:pt x="10175" y="23684"/>
                </a:cubicBezTo>
                <a:close/>
                <a:moveTo>
                  <a:pt x="10975" y="23150"/>
                </a:moveTo>
                <a:lnTo>
                  <a:pt x="10975" y="26686"/>
                </a:lnTo>
                <a:lnTo>
                  <a:pt x="10542" y="26686"/>
                </a:lnTo>
                <a:lnTo>
                  <a:pt x="10542" y="23417"/>
                </a:lnTo>
                <a:cubicBezTo>
                  <a:pt x="10675" y="23350"/>
                  <a:pt x="10842" y="23217"/>
                  <a:pt x="10975" y="23150"/>
                </a:cubicBezTo>
                <a:close/>
                <a:moveTo>
                  <a:pt x="11809" y="22516"/>
                </a:moveTo>
                <a:lnTo>
                  <a:pt x="11809" y="26686"/>
                </a:lnTo>
                <a:lnTo>
                  <a:pt x="11376" y="26686"/>
                </a:lnTo>
                <a:lnTo>
                  <a:pt x="11376" y="22850"/>
                </a:lnTo>
                <a:cubicBezTo>
                  <a:pt x="11509" y="22717"/>
                  <a:pt x="11676" y="22650"/>
                  <a:pt x="11809" y="22516"/>
                </a:cubicBezTo>
                <a:close/>
                <a:moveTo>
                  <a:pt x="12610" y="21916"/>
                </a:moveTo>
                <a:lnTo>
                  <a:pt x="12610" y="26686"/>
                </a:lnTo>
                <a:lnTo>
                  <a:pt x="12176" y="26686"/>
                </a:lnTo>
                <a:lnTo>
                  <a:pt x="12176" y="22250"/>
                </a:lnTo>
                <a:cubicBezTo>
                  <a:pt x="12343" y="22150"/>
                  <a:pt x="12476" y="22049"/>
                  <a:pt x="12610" y="21916"/>
                </a:cubicBezTo>
                <a:close/>
                <a:moveTo>
                  <a:pt x="13444" y="21249"/>
                </a:moveTo>
                <a:lnTo>
                  <a:pt x="13444" y="26686"/>
                </a:lnTo>
                <a:lnTo>
                  <a:pt x="13010" y="26686"/>
                </a:lnTo>
                <a:lnTo>
                  <a:pt x="13010" y="21582"/>
                </a:lnTo>
                <a:cubicBezTo>
                  <a:pt x="13177" y="21482"/>
                  <a:pt x="13310" y="21349"/>
                  <a:pt x="13444" y="21249"/>
                </a:cubicBezTo>
                <a:close/>
                <a:moveTo>
                  <a:pt x="14278" y="20548"/>
                </a:moveTo>
                <a:lnTo>
                  <a:pt x="14278" y="26686"/>
                </a:lnTo>
                <a:lnTo>
                  <a:pt x="13844" y="26686"/>
                </a:lnTo>
                <a:lnTo>
                  <a:pt x="13844" y="20915"/>
                </a:lnTo>
                <a:cubicBezTo>
                  <a:pt x="13977" y="20782"/>
                  <a:pt x="14144" y="20682"/>
                  <a:pt x="14278" y="20548"/>
                </a:cubicBezTo>
                <a:close/>
                <a:moveTo>
                  <a:pt x="15045" y="19848"/>
                </a:moveTo>
                <a:lnTo>
                  <a:pt x="15045" y="26686"/>
                </a:lnTo>
                <a:lnTo>
                  <a:pt x="14645" y="26686"/>
                </a:lnTo>
                <a:lnTo>
                  <a:pt x="14645" y="20215"/>
                </a:lnTo>
                <a:cubicBezTo>
                  <a:pt x="14778" y="20081"/>
                  <a:pt x="14945" y="19981"/>
                  <a:pt x="15045" y="19848"/>
                </a:cubicBezTo>
                <a:close/>
                <a:moveTo>
                  <a:pt x="15879" y="19147"/>
                </a:moveTo>
                <a:lnTo>
                  <a:pt x="15879" y="26686"/>
                </a:lnTo>
                <a:lnTo>
                  <a:pt x="15479" y="26686"/>
                </a:lnTo>
                <a:lnTo>
                  <a:pt x="15479" y="19514"/>
                </a:lnTo>
                <a:cubicBezTo>
                  <a:pt x="15612" y="19381"/>
                  <a:pt x="15779" y="19247"/>
                  <a:pt x="15879" y="19147"/>
                </a:cubicBezTo>
                <a:close/>
                <a:moveTo>
                  <a:pt x="16679" y="18347"/>
                </a:moveTo>
                <a:lnTo>
                  <a:pt x="16679" y="26686"/>
                </a:lnTo>
                <a:lnTo>
                  <a:pt x="16279" y="26686"/>
                </a:lnTo>
                <a:lnTo>
                  <a:pt x="16279" y="18747"/>
                </a:lnTo>
                <a:lnTo>
                  <a:pt x="16679" y="18347"/>
                </a:lnTo>
                <a:close/>
                <a:moveTo>
                  <a:pt x="17513" y="17546"/>
                </a:moveTo>
                <a:lnTo>
                  <a:pt x="17513" y="26686"/>
                </a:lnTo>
                <a:lnTo>
                  <a:pt x="17113" y="26686"/>
                </a:lnTo>
                <a:lnTo>
                  <a:pt x="17113" y="17980"/>
                </a:lnTo>
                <a:lnTo>
                  <a:pt x="17513" y="17546"/>
                </a:lnTo>
                <a:close/>
                <a:moveTo>
                  <a:pt x="18314" y="16712"/>
                </a:moveTo>
                <a:lnTo>
                  <a:pt x="18314" y="26686"/>
                </a:lnTo>
                <a:lnTo>
                  <a:pt x="17880" y="26686"/>
                </a:lnTo>
                <a:lnTo>
                  <a:pt x="17880" y="17179"/>
                </a:lnTo>
                <a:cubicBezTo>
                  <a:pt x="18047" y="17013"/>
                  <a:pt x="18180" y="16879"/>
                  <a:pt x="18314" y="16712"/>
                </a:cubicBezTo>
                <a:close/>
                <a:moveTo>
                  <a:pt x="19148" y="15845"/>
                </a:moveTo>
                <a:lnTo>
                  <a:pt x="19148" y="26686"/>
                </a:lnTo>
                <a:lnTo>
                  <a:pt x="18714" y="26686"/>
                </a:lnTo>
                <a:lnTo>
                  <a:pt x="18714" y="16312"/>
                </a:lnTo>
                <a:cubicBezTo>
                  <a:pt x="18881" y="16145"/>
                  <a:pt x="19014" y="16012"/>
                  <a:pt x="19148" y="15845"/>
                </a:cubicBezTo>
                <a:close/>
                <a:moveTo>
                  <a:pt x="19982" y="14911"/>
                </a:moveTo>
                <a:lnTo>
                  <a:pt x="19982" y="26686"/>
                </a:lnTo>
                <a:lnTo>
                  <a:pt x="19548" y="26686"/>
                </a:lnTo>
                <a:lnTo>
                  <a:pt x="19548" y="15411"/>
                </a:lnTo>
                <a:cubicBezTo>
                  <a:pt x="19715" y="15245"/>
                  <a:pt x="19848" y="15078"/>
                  <a:pt x="19982" y="14911"/>
                </a:cubicBezTo>
                <a:close/>
                <a:moveTo>
                  <a:pt x="20782" y="14010"/>
                </a:moveTo>
                <a:lnTo>
                  <a:pt x="20782" y="26686"/>
                </a:lnTo>
                <a:lnTo>
                  <a:pt x="20349" y="26686"/>
                </a:lnTo>
                <a:lnTo>
                  <a:pt x="20349" y="14511"/>
                </a:lnTo>
                <a:cubicBezTo>
                  <a:pt x="20515" y="14344"/>
                  <a:pt x="20649" y="14177"/>
                  <a:pt x="20782" y="14010"/>
                </a:cubicBezTo>
                <a:close/>
                <a:moveTo>
                  <a:pt x="21616" y="13076"/>
                </a:moveTo>
                <a:lnTo>
                  <a:pt x="21616" y="26686"/>
                </a:lnTo>
                <a:lnTo>
                  <a:pt x="21183" y="26686"/>
                </a:lnTo>
                <a:lnTo>
                  <a:pt x="21183" y="13577"/>
                </a:lnTo>
                <a:cubicBezTo>
                  <a:pt x="21349" y="13410"/>
                  <a:pt x="21483" y="13243"/>
                  <a:pt x="21616" y="13076"/>
                </a:cubicBezTo>
                <a:close/>
                <a:moveTo>
                  <a:pt x="22383" y="12042"/>
                </a:moveTo>
                <a:lnTo>
                  <a:pt x="22383" y="26686"/>
                </a:lnTo>
                <a:lnTo>
                  <a:pt x="21983" y="26686"/>
                </a:lnTo>
                <a:lnTo>
                  <a:pt x="21983" y="12576"/>
                </a:lnTo>
                <a:cubicBezTo>
                  <a:pt x="22150" y="12409"/>
                  <a:pt x="22250" y="12209"/>
                  <a:pt x="22383" y="12042"/>
                </a:cubicBezTo>
                <a:close/>
                <a:moveTo>
                  <a:pt x="23451" y="10641"/>
                </a:moveTo>
                <a:lnTo>
                  <a:pt x="23451" y="26686"/>
                </a:lnTo>
                <a:lnTo>
                  <a:pt x="22784" y="26686"/>
                </a:lnTo>
                <a:lnTo>
                  <a:pt x="22784" y="11575"/>
                </a:lnTo>
                <a:lnTo>
                  <a:pt x="22717" y="11575"/>
                </a:lnTo>
                <a:cubicBezTo>
                  <a:pt x="23017" y="11208"/>
                  <a:pt x="23217" y="10908"/>
                  <a:pt x="23451" y="10641"/>
                </a:cubicBezTo>
                <a:close/>
                <a:moveTo>
                  <a:pt x="26153" y="12042"/>
                </a:moveTo>
                <a:cubicBezTo>
                  <a:pt x="26286" y="12209"/>
                  <a:pt x="26420" y="12409"/>
                  <a:pt x="26553" y="12576"/>
                </a:cubicBezTo>
                <a:lnTo>
                  <a:pt x="26553" y="26686"/>
                </a:lnTo>
                <a:lnTo>
                  <a:pt x="26153" y="26686"/>
                </a:lnTo>
                <a:lnTo>
                  <a:pt x="26153" y="12042"/>
                </a:lnTo>
                <a:close/>
                <a:moveTo>
                  <a:pt x="26987" y="13043"/>
                </a:moveTo>
                <a:cubicBezTo>
                  <a:pt x="27120" y="13210"/>
                  <a:pt x="27254" y="13377"/>
                  <a:pt x="27387" y="13543"/>
                </a:cubicBezTo>
                <a:lnTo>
                  <a:pt x="27387" y="26686"/>
                </a:lnTo>
                <a:lnTo>
                  <a:pt x="26987" y="26686"/>
                </a:lnTo>
                <a:lnTo>
                  <a:pt x="26987" y="13043"/>
                </a:lnTo>
                <a:close/>
                <a:moveTo>
                  <a:pt x="27821" y="14010"/>
                </a:moveTo>
                <a:cubicBezTo>
                  <a:pt x="27954" y="14177"/>
                  <a:pt x="28088" y="14344"/>
                  <a:pt x="28221" y="14511"/>
                </a:cubicBezTo>
                <a:lnTo>
                  <a:pt x="28221" y="26686"/>
                </a:lnTo>
                <a:lnTo>
                  <a:pt x="27821" y="26686"/>
                </a:lnTo>
                <a:lnTo>
                  <a:pt x="27821" y="14010"/>
                </a:lnTo>
                <a:close/>
                <a:moveTo>
                  <a:pt x="28621" y="14978"/>
                </a:moveTo>
                <a:cubicBezTo>
                  <a:pt x="28721" y="15145"/>
                  <a:pt x="28888" y="15311"/>
                  <a:pt x="29022" y="15478"/>
                </a:cubicBezTo>
                <a:lnTo>
                  <a:pt x="29022" y="26686"/>
                </a:lnTo>
                <a:lnTo>
                  <a:pt x="28621" y="26686"/>
                </a:lnTo>
                <a:lnTo>
                  <a:pt x="28621" y="14978"/>
                </a:lnTo>
                <a:close/>
                <a:moveTo>
                  <a:pt x="29455" y="15845"/>
                </a:moveTo>
                <a:cubicBezTo>
                  <a:pt x="29555" y="16012"/>
                  <a:pt x="29722" y="16145"/>
                  <a:pt x="29855" y="16312"/>
                </a:cubicBezTo>
                <a:lnTo>
                  <a:pt x="29855" y="26686"/>
                </a:lnTo>
                <a:lnTo>
                  <a:pt x="29455" y="26686"/>
                </a:lnTo>
                <a:lnTo>
                  <a:pt x="29455" y="15845"/>
                </a:lnTo>
                <a:close/>
                <a:moveTo>
                  <a:pt x="30222" y="16712"/>
                </a:moveTo>
                <a:cubicBezTo>
                  <a:pt x="30356" y="16879"/>
                  <a:pt x="30523" y="17013"/>
                  <a:pt x="30656" y="17179"/>
                </a:cubicBezTo>
                <a:lnTo>
                  <a:pt x="30656" y="26686"/>
                </a:lnTo>
                <a:lnTo>
                  <a:pt x="30222" y="26686"/>
                </a:lnTo>
                <a:lnTo>
                  <a:pt x="30222" y="16712"/>
                </a:lnTo>
                <a:close/>
                <a:moveTo>
                  <a:pt x="31056" y="17546"/>
                </a:moveTo>
                <a:lnTo>
                  <a:pt x="31490" y="17980"/>
                </a:lnTo>
                <a:lnTo>
                  <a:pt x="31490" y="26686"/>
                </a:lnTo>
                <a:lnTo>
                  <a:pt x="31056" y="26686"/>
                </a:lnTo>
                <a:lnTo>
                  <a:pt x="31056" y="17546"/>
                </a:lnTo>
                <a:close/>
                <a:moveTo>
                  <a:pt x="31857" y="18347"/>
                </a:moveTo>
                <a:lnTo>
                  <a:pt x="32291" y="18747"/>
                </a:lnTo>
                <a:lnTo>
                  <a:pt x="32291" y="26686"/>
                </a:lnTo>
                <a:lnTo>
                  <a:pt x="31857" y="26686"/>
                </a:lnTo>
                <a:lnTo>
                  <a:pt x="31857" y="18347"/>
                </a:lnTo>
                <a:close/>
                <a:moveTo>
                  <a:pt x="32691" y="19147"/>
                </a:moveTo>
                <a:cubicBezTo>
                  <a:pt x="32824" y="19247"/>
                  <a:pt x="32991" y="19381"/>
                  <a:pt x="33124" y="19514"/>
                </a:cubicBezTo>
                <a:lnTo>
                  <a:pt x="33124" y="26686"/>
                </a:lnTo>
                <a:lnTo>
                  <a:pt x="32691" y="26686"/>
                </a:lnTo>
                <a:lnTo>
                  <a:pt x="32691" y="19147"/>
                </a:lnTo>
                <a:close/>
                <a:moveTo>
                  <a:pt x="33525" y="19848"/>
                </a:moveTo>
                <a:cubicBezTo>
                  <a:pt x="33658" y="19981"/>
                  <a:pt x="33825" y="20081"/>
                  <a:pt x="33958" y="20215"/>
                </a:cubicBezTo>
                <a:lnTo>
                  <a:pt x="33958" y="26686"/>
                </a:lnTo>
                <a:lnTo>
                  <a:pt x="33525" y="26686"/>
                </a:lnTo>
                <a:lnTo>
                  <a:pt x="33525" y="19848"/>
                </a:lnTo>
                <a:close/>
                <a:moveTo>
                  <a:pt x="34325" y="20548"/>
                </a:moveTo>
                <a:cubicBezTo>
                  <a:pt x="34459" y="20682"/>
                  <a:pt x="34626" y="20815"/>
                  <a:pt x="34726" y="20915"/>
                </a:cubicBezTo>
                <a:lnTo>
                  <a:pt x="34726" y="26686"/>
                </a:lnTo>
                <a:lnTo>
                  <a:pt x="34325" y="26686"/>
                </a:lnTo>
                <a:lnTo>
                  <a:pt x="34325" y="20548"/>
                </a:lnTo>
                <a:close/>
                <a:moveTo>
                  <a:pt x="35159" y="21249"/>
                </a:moveTo>
                <a:cubicBezTo>
                  <a:pt x="35293" y="21382"/>
                  <a:pt x="35459" y="21516"/>
                  <a:pt x="35560" y="21582"/>
                </a:cubicBezTo>
                <a:lnTo>
                  <a:pt x="35560" y="26686"/>
                </a:lnTo>
                <a:lnTo>
                  <a:pt x="35159" y="26686"/>
                </a:lnTo>
                <a:lnTo>
                  <a:pt x="35159" y="21249"/>
                </a:lnTo>
                <a:close/>
                <a:moveTo>
                  <a:pt x="35960" y="21883"/>
                </a:moveTo>
                <a:cubicBezTo>
                  <a:pt x="36060" y="22016"/>
                  <a:pt x="36227" y="22083"/>
                  <a:pt x="36360" y="22216"/>
                </a:cubicBezTo>
                <a:lnTo>
                  <a:pt x="36360" y="26686"/>
                </a:lnTo>
                <a:lnTo>
                  <a:pt x="35960" y="26686"/>
                </a:lnTo>
                <a:lnTo>
                  <a:pt x="35960" y="21883"/>
                </a:lnTo>
                <a:close/>
                <a:moveTo>
                  <a:pt x="36794" y="22516"/>
                </a:moveTo>
                <a:cubicBezTo>
                  <a:pt x="36894" y="22650"/>
                  <a:pt x="37061" y="22717"/>
                  <a:pt x="37194" y="22850"/>
                </a:cubicBezTo>
                <a:lnTo>
                  <a:pt x="37194" y="26686"/>
                </a:lnTo>
                <a:lnTo>
                  <a:pt x="36794" y="26686"/>
                </a:lnTo>
                <a:lnTo>
                  <a:pt x="36794" y="22516"/>
                </a:lnTo>
                <a:close/>
                <a:moveTo>
                  <a:pt x="37561" y="23150"/>
                </a:moveTo>
                <a:cubicBezTo>
                  <a:pt x="37694" y="23217"/>
                  <a:pt x="37861" y="23350"/>
                  <a:pt x="37995" y="23417"/>
                </a:cubicBezTo>
                <a:lnTo>
                  <a:pt x="37995" y="26686"/>
                </a:lnTo>
                <a:lnTo>
                  <a:pt x="37561" y="26686"/>
                </a:lnTo>
                <a:lnTo>
                  <a:pt x="37561" y="23150"/>
                </a:lnTo>
                <a:close/>
                <a:moveTo>
                  <a:pt x="38395" y="23717"/>
                </a:moveTo>
                <a:cubicBezTo>
                  <a:pt x="38528" y="23817"/>
                  <a:pt x="38695" y="23917"/>
                  <a:pt x="38829" y="24018"/>
                </a:cubicBezTo>
                <a:lnTo>
                  <a:pt x="38829" y="26686"/>
                </a:lnTo>
                <a:lnTo>
                  <a:pt x="38395" y="26686"/>
                </a:lnTo>
                <a:lnTo>
                  <a:pt x="38395" y="23717"/>
                </a:lnTo>
                <a:close/>
                <a:moveTo>
                  <a:pt x="39195" y="24251"/>
                </a:moveTo>
                <a:cubicBezTo>
                  <a:pt x="39329" y="24351"/>
                  <a:pt x="39496" y="24418"/>
                  <a:pt x="39629" y="24551"/>
                </a:cubicBezTo>
                <a:lnTo>
                  <a:pt x="39629" y="26686"/>
                </a:lnTo>
                <a:lnTo>
                  <a:pt x="39195" y="26686"/>
                </a:lnTo>
                <a:lnTo>
                  <a:pt x="39195" y="24251"/>
                </a:lnTo>
                <a:close/>
                <a:moveTo>
                  <a:pt x="40029" y="24751"/>
                </a:moveTo>
                <a:cubicBezTo>
                  <a:pt x="40163" y="24851"/>
                  <a:pt x="40330" y="24918"/>
                  <a:pt x="40463" y="25018"/>
                </a:cubicBezTo>
                <a:lnTo>
                  <a:pt x="40463" y="26686"/>
                </a:lnTo>
                <a:lnTo>
                  <a:pt x="40029" y="26686"/>
                </a:lnTo>
                <a:lnTo>
                  <a:pt x="40029" y="24751"/>
                </a:lnTo>
                <a:close/>
                <a:moveTo>
                  <a:pt x="40863" y="25252"/>
                </a:moveTo>
                <a:cubicBezTo>
                  <a:pt x="40997" y="25352"/>
                  <a:pt x="41164" y="25419"/>
                  <a:pt x="41297" y="25519"/>
                </a:cubicBezTo>
                <a:lnTo>
                  <a:pt x="41297" y="26686"/>
                </a:lnTo>
                <a:lnTo>
                  <a:pt x="40863" y="26686"/>
                </a:lnTo>
                <a:lnTo>
                  <a:pt x="40863" y="25252"/>
                </a:lnTo>
                <a:close/>
                <a:moveTo>
                  <a:pt x="41664" y="25719"/>
                </a:moveTo>
                <a:cubicBezTo>
                  <a:pt x="41797" y="25785"/>
                  <a:pt x="41964" y="25886"/>
                  <a:pt x="42064" y="25986"/>
                </a:cubicBezTo>
                <a:lnTo>
                  <a:pt x="42064" y="26686"/>
                </a:lnTo>
                <a:lnTo>
                  <a:pt x="41664" y="26686"/>
                </a:lnTo>
                <a:lnTo>
                  <a:pt x="41664" y="25719"/>
                </a:lnTo>
                <a:close/>
                <a:moveTo>
                  <a:pt x="42464" y="26152"/>
                </a:moveTo>
                <a:cubicBezTo>
                  <a:pt x="42831" y="26353"/>
                  <a:pt x="43165" y="26519"/>
                  <a:pt x="43532" y="26686"/>
                </a:cubicBezTo>
                <a:lnTo>
                  <a:pt x="42464" y="26686"/>
                </a:lnTo>
                <a:lnTo>
                  <a:pt x="42464" y="26152"/>
                </a:lnTo>
                <a:close/>
                <a:moveTo>
                  <a:pt x="25052" y="9174"/>
                </a:moveTo>
                <a:cubicBezTo>
                  <a:pt x="27520" y="12509"/>
                  <a:pt x="35226" y="22016"/>
                  <a:pt x="45467" y="26686"/>
                </a:cubicBezTo>
                <a:lnTo>
                  <a:pt x="44499" y="26686"/>
                </a:lnTo>
                <a:cubicBezTo>
                  <a:pt x="34459" y="22216"/>
                  <a:pt x="27053" y="12709"/>
                  <a:pt x="25052" y="9974"/>
                </a:cubicBezTo>
                <a:lnTo>
                  <a:pt x="25052" y="9174"/>
                </a:lnTo>
                <a:close/>
                <a:moveTo>
                  <a:pt x="67249" y="9207"/>
                </a:moveTo>
                <a:lnTo>
                  <a:pt x="67249" y="10007"/>
                </a:lnTo>
                <a:cubicBezTo>
                  <a:pt x="65247" y="12776"/>
                  <a:pt x="57909" y="22250"/>
                  <a:pt x="47868" y="26686"/>
                </a:cubicBezTo>
                <a:lnTo>
                  <a:pt x="46901" y="26686"/>
                </a:lnTo>
                <a:cubicBezTo>
                  <a:pt x="57042" y="22016"/>
                  <a:pt x="64747" y="12543"/>
                  <a:pt x="67249" y="9207"/>
                </a:cubicBezTo>
                <a:close/>
                <a:moveTo>
                  <a:pt x="49870" y="26152"/>
                </a:moveTo>
                <a:lnTo>
                  <a:pt x="49870" y="26686"/>
                </a:lnTo>
                <a:lnTo>
                  <a:pt x="48802" y="26686"/>
                </a:lnTo>
                <a:cubicBezTo>
                  <a:pt x="49169" y="26519"/>
                  <a:pt x="49503" y="26353"/>
                  <a:pt x="49870" y="26152"/>
                </a:cubicBezTo>
                <a:close/>
                <a:moveTo>
                  <a:pt x="50670" y="25685"/>
                </a:moveTo>
                <a:lnTo>
                  <a:pt x="50670" y="26686"/>
                </a:lnTo>
                <a:lnTo>
                  <a:pt x="50237" y="26686"/>
                </a:lnTo>
                <a:lnTo>
                  <a:pt x="50237" y="25919"/>
                </a:lnTo>
                <a:cubicBezTo>
                  <a:pt x="50370" y="25852"/>
                  <a:pt x="50537" y="25752"/>
                  <a:pt x="50670" y="25685"/>
                </a:cubicBezTo>
                <a:close/>
                <a:moveTo>
                  <a:pt x="51504" y="25252"/>
                </a:moveTo>
                <a:lnTo>
                  <a:pt x="51504" y="26686"/>
                </a:lnTo>
                <a:lnTo>
                  <a:pt x="51071" y="26686"/>
                </a:lnTo>
                <a:lnTo>
                  <a:pt x="51071" y="25519"/>
                </a:lnTo>
                <a:cubicBezTo>
                  <a:pt x="51204" y="25419"/>
                  <a:pt x="51371" y="25352"/>
                  <a:pt x="51504" y="25252"/>
                </a:cubicBezTo>
                <a:close/>
                <a:moveTo>
                  <a:pt x="52271" y="24751"/>
                </a:moveTo>
                <a:lnTo>
                  <a:pt x="52271" y="26686"/>
                </a:lnTo>
                <a:lnTo>
                  <a:pt x="51871" y="26686"/>
                </a:lnTo>
                <a:lnTo>
                  <a:pt x="51871" y="25018"/>
                </a:lnTo>
                <a:cubicBezTo>
                  <a:pt x="52038" y="24918"/>
                  <a:pt x="52171" y="24851"/>
                  <a:pt x="52271" y="24751"/>
                </a:cubicBezTo>
                <a:close/>
                <a:moveTo>
                  <a:pt x="53105" y="24218"/>
                </a:moveTo>
                <a:lnTo>
                  <a:pt x="53105" y="26686"/>
                </a:lnTo>
                <a:lnTo>
                  <a:pt x="52705" y="26686"/>
                </a:lnTo>
                <a:lnTo>
                  <a:pt x="52705" y="24518"/>
                </a:lnTo>
                <a:cubicBezTo>
                  <a:pt x="52839" y="24418"/>
                  <a:pt x="53005" y="24351"/>
                  <a:pt x="53105" y="24218"/>
                </a:cubicBezTo>
                <a:close/>
                <a:moveTo>
                  <a:pt x="53906" y="23684"/>
                </a:moveTo>
                <a:lnTo>
                  <a:pt x="53906" y="26686"/>
                </a:lnTo>
                <a:lnTo>
                  <a:pt x="53506" y="26686"/>
                </a:lnTo>
                <a:lnTo>
                  <a:pt x="53506" y="23984"/>
                </a:lnTo>
                <a:cubicBezTo>
                  <a:pt x="53639" y="23884"/>
                  <a:pt x="53806" y="23751"/>
                  <a:pt x="53906" y="23684"/>
                </a:cubicBezTo>
                <a:close/>
                <a:moveTo>
                  <a:pt x="54740" y="23150"/>
                </a:moveTo>
                <a:lnTo>
                  <a:pt x="54740" y="26686"/>
                </a:lnTo>
                <a:lnTo>
                  <a:pt x="54340" y="26686"/>
                </a:lnTo>
                <a:lnTo>
                  <a:pt x="54340" y="23417"/>
                </a:lnTo>
                <a:cubicBezTo>
                  <a:pt x="54473" y="23350"/>
                  <a:pt x="54640" y="23217"/>
                  <a:pt x="54740" y="23150"/>
                </a:cubicBezTo>
                <a:close/>
                <a:moveTo>
                  <a:pt x="55574" y="22516"/>
                </a:moveTo>
                <a:lnTo>
                  <a:pt x="55574" y="26686"/>
                </a:lnTo>
                <a:lnTo>
                  <a:pt x="55174" y="26686"/>
                </a:lnTo>
                <a:lnTo>
                  <a:pt x="55174" y="22850"/>
                </a:lnTo>
                <a:cubicBezTo>
                  <a:pt x="55307" y="22717"/>
                  <a:pt x="55474" y="22650"/>
                  <a:pt x="55574" y="22516"/>
                </a:cubicBezTo>
                <a:close/>
                <a:moveTo>
                  <a:pt x="56374" y="21916"/>
                </a:moveTo>
                <a:lnTo>
                  <a:pt x="56374" y="26686"/>
                </a:lnTo>
                <a:lnTo>
                  <a:pt x="55974" y="26686"/>
                </a:lnTo>
                <a:lnTo>
                  <a:pt x="55974" y="22250"/>
                </a:lnTo>
                <a:cubicBezTo>
                  <a:pt x="56108" y="22150"/>
                  <a:pt x="56241" y="22049"/>
                  <a:pt x="56374" y="21916"/>
                </a:cubicBezTo>
                <a:close/>
                <a:moveTo>
                  <a:pt x="57208" y="21249"/>
                </a:moveTo>
                <a:lnTo>
                  <a:pt x="57208" y="26686"/>
                </a:lnTo>
                <a:lnTo>
                  <a:pt x="56808" y="26686"/>
                </a:lnTo>
                <a:lnTo>
                  <a:pt x="56808" y="21582"/>
                </a:lnTo>
                <a:cubicBezTo>
                  <a:pt x="56941" y="21482"/>
                  <a:pt x="57075" y="21349"/>
                  <a:pt x="57208" y="21249"/>
                </a:cubicBezTo>
                <a:close/>
                <a:moveTo>
                  <a:pt x="58009" y="20548"/>
                </a:moveTo>
                <a:lnTo>
                  <a:pt x="58009" y="26686"/>
                </a:lnTo>
                <a:lnTo>
                  <a:pt x="57575" y="26686"/>
                </a:lnTo>
                <a:lnTo>
                  <a:pt x="57575" y="20915"/>
                </a:lnTo>
                <a:cubicBezTo>
                  <a:pt x="57709" y="20782"/>
                  <a:pt x="57875" y="20682"/>
                  <a:pt x="58009" y="20548"/>
                </a:cubicBezTo>
                <a:close/>
                <a:moveTo>
                  <a:pt x="58843" y="19848"/>
                </a:moveTo>
                <a:lnTo>
                  <a:pt x="58843" y="26686"/>
                </a:lnTo>
                <a:lnTo>
                  <a:pt x="58409" y="26686"/>
                </a:lnTo>
                <a:lnTo>
                  <a:pt x="58409" y="20215"/>
                </a:lnTo>
                <a:cubicBezTo>
                  <a:pt x="58543" y="20081"/>
                  <a:pt x="58709" y="19981"/>
                  <a:pt x="58843" y="19848"/>
                </a:cubicBezTo>
                <a:close/>
                <a:moveTo>
                  <a:pt x="59643" y="19147"/>
                </a:moveTo>
                <a:lnTo>
                  <a:pt x="59643" y="26686"/>
                </a:lnTo>
                <a:lnTo>
                  <a:pt x="59210" y="26686"/>
                </a:lnTo>
                <a:lnTo>
                  <a:pt x="59210" y="19514"/>
                </a:lnTo>
                <a:cubicBezTo>
                  <a:pt x="59343" y="19381"/>
                  <a:pt x="59510" y="19247"/>
                  <a:pt x="59643" y="19147"/>
                </a:cubicBezTo>
                <a:close/>
                <a:moveTo>
                  <a:pt x="60477" y="18347"/>
                </a:moveTo>
                <a:lnTo>
                  <a:pt x="60477" y="26686"/>
                </a:lnTo>
                <a:lnTo>
                  <a:pt x="60044" y="26686"/>
                </a:lnTo>
                <a:lnTo>
                  <a:pt x="60044" y="18747"/>
                </a:lnTo>
                <a:lnTo>
                  <a:pt x="60477" y="18347"/>
                </a:lnTo>
                <a:close/>
                <a:moveTo>
                  <a:pt x="61311" y="17546"/>
                </a:moveTo>
                <a:lnTo>
                  <a:pt x="61311" y="26686"/>
                </a:lnTo>
                <a:lnTo>
                  <a:pt x="60878" y="26686"/>
                </a:lnTo>
                <a:lnTo>
                  <a:pt x="60878" y="17980"/>
                </a:lnTo>
                <a:lnTo>
                  <a:pt x="61311" y="17546"/>
                </a:lnTo>
                <a:close/>
                <a:moveTo>
                  <a:pt x="62078" y="16712"/>
                </a:moveTo>
                <a:lnTo>
                  <a:pt x="62078" y="26686"/>
                </a:lnTo>
                <a:lnTo>
                  <a:pt x="61678" y="26686"/>
                </a:lnTo>
                <a:lnTo>
                  <a:pt x="61678" y="17179"/>
                </a:lnTo>
                <a:cubicBezTo>
                  <a:pt x="61845" y="17013"/>
                  <a:pt x="61945" y="16879"/>
                  <a:pt x="62078" y="16712"/>
                </a:cubicBezTo>
                <a:close/>
                <a:moveTo>
                  <a:pt x="62912" y="15845"/>
                </a:moveTo>
                <a:lnTo>
                  <a:pt x="62912" y="26686"/>
                </a:lnTo>
                <a:lnTo>
                  <a:pt x="62512" y="26686"/>
                </a:lnTo>
                <a:lnTo>
                  <a:pt x="62512" y="16312"/>
                </a:lnTo>
                <a:cubicBezTo>
                  <a:pt x="62679" y="16145"/>
                  <a:pt x="62779" y="16012"/>
                  <a:pt x="62912" y="15845"/>
                </a:cubicBezTo>
                <a:close/>
                <a:moveTo>
                  <a:pt x="63713" y="14911"/>
                </a:moveTo>
                <a:lnTo>
                  <a:pt x="63713" y="26686"/>
                </a:lnTo>
                <a:lnTo>
                  <a:pt x="63313" y="26686"/>
                </a:lnTo>
                <a:lnTo>
                  <a:pt x="63313" y="15411"/>
                </a:lnTo>
                <a:cubicBezTo>
                  <a:pt x="63479" y="15245"/>
                  <a:pt x="63580" y="15078"/>
                  <a:pt x="63713" y="14911"/>
                </a:cubicBezTo>
                <a:close/>
                <a:moveTo>
                  <a:pt x="64547" y="14010"/>
                </a:moveTo>
                <a:lnTo>
                  <a:pt x="64547" y="26686"/>
                </a:lnTo>
                <a:lnTo>
                  <a:pt x="64147" y="26686"/>
                </a:lnTo>
                <a:lnTo>
                  <a:pt x="64147" y="14511"/>
                </a:lnTo>
                <a:cubicBezTo>
                  <a:pt x="64313" y="14344"/>
                  <a:pt x="64413" y="14177"/>
                  <a:pt x="64547" y="14010"/>
                </a:cubicBezTo>
                <a:close/>
                <a:moveTo>
                  <a:pt x="65347" y="13076"/>
                </a:moveTo>
                <a:lnTo>
                  <a:pt x="65347" y="26686"/>
                </a:lnTo>
                <a:lnTo>
                  <a:pt x="64914" y="26686"/>
                </a:lnTo>
                <a:lnTo>
                  <a:pt x="64914" y="13577"/>
                </a:lnTo>
                <a:cubicBezTo>
                  <a:pt x="65081" y="13410"/>
                  <a:pt x="65214" y="13243"/>
                  <a:pt x="65347" y="13076"/>
                </a:cubicBezTo>
                <a:close/>
                <a:moveTo>
                  <a:pt x="66181" y="12042"/>
                </a:moveTo>
                <a:lnTo>
                  <a:pt x="66181" y="26686"/>
                </a:lnTo>
                <a:lnTo>
                  <a:pt x="65748" y="26686"/>
                </a:lnTo>
                <a:lnTo>
                  <a:pt x="65748" y="12576"/>
                </a:lnTo>
                <a:cubicBezTo>
                  <a:pt x="65915" y="12409"/>
                  <a:pt x="66048" y="12209"/>
                  <a:pt x="66181" y="12042"/>
                </a:cubicBezTo>
                <a:close/>
                <a:moveTo>
                  <a:pt x="67215" y="10641"/>
                </a:moveTo>
                <a:lnTo>
                  <a:pt x="67215" y="26686"/>
                </a:lnTo>
                <a:lnTo>
                  <a:pt x="66548" y="26686"/>
                </a:lnTo>
                <a:lnTo>
                  <a:pt x="66548" y="11575"/>
                </a:lnTo>
                <a:lnTo>
                  <a:pt x="66515" y="11575"/>
                </a:lnTo>
                <a:cubicBezTo>
                  <a:pt x="66815" y="11208"/>
                  <a:pt x="67015" y="10908"/>
                  <a:pt x="67215" y="10641"/>
                </a:cubicBezTo>
                <a:close/>
                <a:moveTo>
                  <a:pt x="69917" y="12042"/>
                </a:moveTo>
                <a:cubicBezTo>
                  <a:pt x="70051" y="12209"/>
                  <a:pt x="70218" y="12409"/>
                  <a:pt x="70351" y="12576"/>
                </a:cubicBezTo>
                <a:lnTo>
                  <a:pt x="70351" y="26686"/>
                </a:lnTo>
                <a:lnTo>
                  <a:pt x="69917" y="26686"/>
                </a:lnTo>
                <a:lnTo>
                  <a:pt x="69917" y="12042"/>
                </a:lnTo>
                <a:close/>
                <a:moveTo>
                  <a:pt x="70751" y="13043"/>
                </a:moveTo>
                <a:cubicBezTo>
                  <a:pt x="70885" y="13210"/>
                  <a:pt x="71052" y="13377"/>
                  <a:pt x="71185" y="13543"/>
                </a:cubicBezTo>
                <a:lnTo>
                  <a:pt x="71185" y="26686"/>
                </a:lnTo>
                <a:lnTo>
                  <a:pt x="70751" y="26686"/>
                </a:lnTo>
                <a:lnTo>
                  <a:pt x="70751" y="13043"/>
                </a:lnTo>
                <a:close/>
                <a:moveTo>
                  <a:pt x="71552" y="14010"/>
                </a:moveTo>
                <a:cubicBezTo>
                  <a:pt x="71685" y="14177"/>
                  <a:pt x="71852" y="14344"/>
                  <a:pt x="71986" y="14511"/>
                </a:cubicBezTo>
                <a:lnTo>
                  <a:pt x="71986" y="26686"/>
                </a:lnTo>
                <a:lnTo>
                  <a:pt x="71552" y="26686"/>
                </a:lnTo>
                <a:lnTo>
                  <a:pt x="71552" y="14010"/>
                </a:lnTo>
                <a:close/>
                <a:moveTo>
                  <a:pt x="72386" y="14978"/>
                </a:moveTo>
                <a:cubicBezTo>
                  <a:pt x="72519" y="15145"/>
                  <a:pt x="72686" y="15311"/>
                  <a:pt x="72819" y="15478"/>
                </a:cubicBezTo>
                <a:lnTo>
                  <a:pt x="72819" y="26686"/>
                </a:lnTo>
                <a:lnTo>
                  <a:pt x="72386" y="26686"/>
                </a:lnTo>
                <a:lnTo>
                  <a:pt x="72386" y="14978"/>
                </a:lnTo>
                <a:close/>
                <a:moveTo>
                  <a:pt x="73186" y="15845"/>
                </a:moveTo>
                <a:cubicBezTo>
                  <a:pt x="73320" y="16012"/>
                  <a:pt x="73487" y="16145"/>
                  <a:pt x="73587" y="16312"/>
                </a:cubicBezTo>
                <a:lnTo>
                  <a:pt x="73587" y="26686"/>
                </a:lnTo>
                <a:lnTo>
                  <a:pt x="73186" y="26686"/>
                </a:lnTo>
                <a:lnTo>
                  <a:pt x="73186" y="15845"/>
                </a:lnTo>
                <a:close/>
                <a:moveTo>
                  <a:pt x="74020" y="16712"/>
                </a:moveTo>
                <a:cubicBezTo>
                  <a:pt x="74154" y="16879"/>
                  <a:pt x="74321" y="17013"/>
                  <a:pt x="74421" y="17179"/>
                </a:cubicBezTo>
                <a:lnTo>
                  <a:pt x="74421" y="26686"/>
                </a:lnTo>
                <a:lnTo>
                  <a:pt x="74020" y="26686"/>
                </a:lnTo>
                <a:lnTo>
                  <a:pt x="74020" y="16712"/>
                </a:lnTo>
                <a:close/>
                <a:moveTo>
                  <a:pt x="74854" y="17546"/>
                </a:moveTo>
                <a:lnTo>
                  <a:pt x="75255" y="17980"/>
                </a:lnTo>
                <a:lnTo>
                  <a:pt x="75255" y="26686"/>
                </a:lnTo>
                <a:lnTo>
                  <a:pt x="74854" y="26686"/>
                </a:lnTo>
                <a:lnTo>
                  <a:pt x="74854" y="17546"/>
                </a:lnTo>
                <a:close/>
                <a:moveTo>
                  <a:pt x="75621" y="18347"/>
                </a:moveTo>
                <a:lnTo>
                  <a:pt x="76055" y="18747"/>
                </a:lnTo>
                <a:lnTo>
                  <a:pt x="76055" y="26686"/>
                </a:lnTo>
                <a:lnTo>
                  <a:pt x="75621" y="26686"/>
                </a:lnTo>
                <a:lnTo>
                  <a:pt x="75621" y="18347"/>
                </a:lnTo>
                <a:close/>
                <a:moveTo>
                  <a:pt x="76489" y="19147"/>
                </a:moveTo>
                <a:cubicBezTo>
                  <a:pt x="76589" y="19247"/>
                  <a:pt x="76756" y="19381"/>
                  <a:pt x="76889" y="19514"/>
                </a:cubicBezTo>
                <a:lnTo>
                  <a:pt x="76889" y="26686"/>
                </a:lnTo>
                <a:lnTo>
                  <a:pt x="76489" y="26686"/>
                </a:lnTo>
                <a:lnTo>
                  <a:pt x="76489" y="19147"/>
                </a:lnTo>
                <a:close/>
                <a:moveTo>
                  <a:pt x="77256" y="19848"/>
                </a:moveTo>
                <a:cubicBezTo>
                  <a:pt x="77389" y="19981"/>
                  <a:pt x="77556" y="20081"/>
                  <a:pt x="77690" y="20215"/>
                </a:cubicBezTo>
                <a:lnTo>
                  <a:pt x="77690" y="26686"/>
                </a:lnTo>
                <a:lnTo>
                  <a:pt x="77256" y="26686"/>
                </a:lnTo>
                <a:lnTo>
                  <a:pt x="77256" y="19848"/>
                </a:lnTo>
                <a:close/>
                <a:moveTo>
                  <a:pt x="78090" y="20548"/>
                </a:moveTo>
                <a:cubicBezTo>
                  <a:pt x="78223" y="20682"/>
                  <a:pt x="78390" y="20815"/>
                  <a:pt x="78524" y="20915"/>
                </a:cubicBezTo>
                <a:lnTo>
                  <a:pt x="78524" y="26686"/>
                </a:lnTo>
                <a:lnTo>
                  <a:pt x="78090" y="26686"/>
                </a:lnTo>
                <a:lnTo>
                  <a:pt x="78090" y="20548"/>
                </a:lnTo>
                <a:close/>
                <a:moveTo>
                  <a:pt x="78890" y="21249"/>
                </a:moveTo>
                <a:cubicBezTo>
                  <a:pt x="79024" y="21382"/>
                  <a:pt x="79191" y="21516"/>
                  <a:pt x="79324" y="21582"/>
                </a:cubicBezTo>
                <a:lnTo>
                  <a:pt x="79324" y="26686"/>
                </a:lnTo>
                <a:lnTo>
                  <a:pt x="78890" y="26686"/>
                </a:lnTo>
                <a:lnTo>
                  <a:pt x="78890" y="21249"/>
                </a:lnTo>
                <a:close/>
                <a:moveTo>
                  <a:pt x="79724" y="21883"/>
                </a:moveTo>
                <a:cubicBezTo>
                  <a:pt x="79858" y="22016"/>
                  <a:pt x="80025" y="22083"/>
                  <a:pt x="80158" y="22216"/>
                </a:cubicBezTo>
                <a:lnTo>
                  <a:pt x="80158" y="26686"/>
                </a:lnTo>
                <a:lnTo>
                  <a:pt x="79724" y="26686"/>
                </a:lnTo>
                <a:lnTo>
                  <a:pt x="79724" y="21883"/>
                </a:lnTo>
                <a:close/>
                <a:moveTo>
                  <a:pt x="80558" y="22516"/>
                </a:moveTo>
                <a:cubicBezTo>
                  <a:pt x="80692" y="22650"/>
                  <a:pt x="80859" y="22717"/>
                  <a:pt x="80992" y="22850"/>
                </a:cubicBezTo>
                <a:lnTo>
                  <a:pt x="80992" y="26686"/>
                </a:lnTo>
                <a:lnTo>
                  <a:pt x="80558" y="26686"/>
                </a:lnTo>
                <a:lnTo>
                  <a:pt x="80558" y="22516"/>
                </a:lnTo>
                <a:close/>
                <a:moveTo>
                  <a:pt x="81359" y="23150"/>
                </a:moveTo>
                <a:cubicBezTo>
                  <a:pt x="81492" y="23217"/>
                  <a:pt x="81659" y="23350"/>
                  <a:pt x="81759" y="23417"/>
                </a:cubicBezTo>
                <a:lnTo>
                  <a:pt x="81759" y="26686"/>
                </a:lnTo>
                <a:lnTo>
                  <a:pt x="81359" y="26686"/>
                </a:lnTo>
                <a:lnTo>
                  <a:pt x="81359" y="23150"/>
                </a:lnTo>
                <a:close/>
                <a:moveTo>
                  <a:pt x="82193" y="23717"/>
                </a:moveTo>
                <a:cubicBezTo>
                  <a:pt x="82326" y="23817"/>
                  <a:pt x="82493" y="23917"/>
                  <a:pt x="82593" y="24018"/>
                </a:cubicBezTo>
                <a:lnTo>
                  <a:pt x="82593" y="26686"/>
                </a:lnTo>
                <a:lnTo>
                  <a:pt x="82193" y="26686"/>
                </a:lnTo>
                <a:lnTo>
                  <a:pt x="82193" y="23717"/>
                </a:lnTo>
                <a:close/>
                <a:moveTo>
                  <a:pt x="82993" y="24251"/>
                </a:moveTo>
                <a:cubicBezTo>
                  <a:pt x="83093" y="24351"/>
                  <a:pt x="83260" y="24418"/>
                  <a:pt x="83394" y="24551"/>
                </a:cubicBezTo>
                <a:lnTo>
                  <a:pt x="83394" y="26686"/>
                </a:lnTo>
                <a:lnTo>
                  <a:pt x="82993" y="26686"/>
                </a:lnTo>
                <a:lnTo>
                  <a:pt x="82993" y="24251"/>
                </a:lnTo>
                <a:close/>
                <a:moveTo>
                  <a:pt x="83827" y="24751"/>
                </a:moveTo>
                <a:cubicBezTo>
                  <a:pt x="83927" y="24851"/>
                  <a:pt x="84094" y="24918"/>
                  <a:pt x="84228" y="25018"/>
                </a:cubicBezTo>
                <a:lnTo>
                  <a:pt x="84228" y="26686"/>
                </a:lnTo>
                <a:lnTo>
                  <a:pt x="83827" y="26686"/>
                </a:lnTo>
                <a:lnTo>
                  <a:pt x="83827" y="24751"/>
                </a:lnTo>
                <a:close/>
                <a:moveTo>
                  <a:pt x="84595" y="25252"/>
                </a:moveTo>
                <a:cubicBezTo>
                  <a:pt x="84728" y="25352"/>
                  <a:pt x="84895" y="25419"/>
                  <a:pt x="85028" y="25519"/>
                </a:cubicBezTo>
                <a:lnTo>
                  <a:pt x="85028" y="26686"/>
                </a:lnTo>
                <a:lnTo>
                  <a:pt x="84595" y="26686"/>
                </a:lnTo>
                <a:lnTo>
                  <a:pt x="84595" y="25252"/>
                </a:lnTo>
                <a:close/>
                <a:moveTo>
                  <a:pt x="85428" y="25719"/>
                </a:moveTo>
                <a:cubicBezTo>
                  <a:pt x="85562" y="25785"/>
                  <a:pt x="85729" y="25886"/>
                  <a:pt x="85862" y="25986"/>
                </a:cubicBezTo>
                <a:lnTo>
                  <a:pt x="85862" y="26686"/>
                </a:lnTo>
                <a:lnTo>
                  <a:pt x="85428" y="26686"/>
                </a:lnTo>
                <a:lnTo>
                  <a:pt x="85428" y="25719"/>
                </a:lnTo>
                <a:close/>
                <a:moveTo>
                  <a:pt x="86229" y="26152"/>
                </a:moveTo>
                <a:cubicBezTo>
                  <a:pt x="86596" y="26319"/>
                  <a:pt x="86930" y="26519"/>
                  <a:pt x="87330" y="26686"/>
                </a:cubicBezTo>
                <a:lnTo>
                  <a:pt x="86229" y="26686"/>
                </a:lnTo>
                <a:lnTo>
                  <a:pt x="86229" y="26152"/>
                </a:lnTo>
                <a:close/>
                <a:moveTo>
                  <a:pt x="25052" y="10641"/>
                </a:moveTo>
                <a:cubicBezTo>
                  <a:pt x="25286" y="10908"/>
                  <a:pt x="25519" y="11242"/>
                  <a:pt x="25819" y="11642"/>
                </a:cubicBezTo>
                <a:lnTo>
                  <a:pt x="25786" y="11642"/>
                </a:lnTo>
                <a:lnTo>
                  <a:pt x="25786" y="26719"/>
                </a:lnTo>
                <a:lnTo>
                  <a:pt x="25052" y="26719"/>
                </a:lnTo>
                <a:lnTo>
                  <a:pt x="25052" y="10641"/>
                </a:lnTo>
                <a:close/>
                <a:moveTo>
                  <a:pt x="68817" y="10641"/>
                </a:moveTo>
                <a:cubicBezTo>
                  <a:pt x="69017" y="10908"/>
                  <a:pt x="69250" y="11242"/>
                  <a:pt x="69550" y="11642"/>
                </a:cubicBezTo>
                <a:lnTo>
                  <a:pt x="69517" y="11642"/>
                </a:lnTo>
                <a:lnTo>
                  <a:pt x="69517" y="26719"/>
                </a:lnTo>
                <a:lnTo>
                  <a:pt x="68817" y="26719"/>
                </a:lnTo>
                <a:lnTo>
                  <a:pt x="68817" y="10641"/>
                </a:lnTo>
                <a:close/>
                <a:moveTo>
                  <a:pt x="68817" y="9174"/>
                </a:moveTo>
                <a:cubicBezTo>
                  <a:pt x="71252" y="12509"/>
                  <a:pt x="78991" y="22016"/>
                  <a:pt x="89198" y="26719"/>
                </a:cubicBezTo>
                <a:lnTo>
                  <a:pt x="88230" y="26719"/>
                </a:lnTo>
                <a:lnTo>
                  <a:pt x="88230" y="26686"/>
                </a:lnTo>
                <a:cubicBezTo>
                  <a:pt x="78190" y="22216"/>
                  <a:pt x="70818" y="12709"/>
                  <a:pt x="68817" y="9974"/>
                </a:cubicBezTo>
                <a:lnTo>
                  <a:pt x="68817" y="9174"/>
                </a:lnTo>
                <a:close/>
                <a:moveTo>
                  <a:pt x="23384" y="0"/>
                </a:moveTo>
                <a:lnTo>
                  <a:pt x="23384" y="8540"/>
                </a:lnTo>
                <a:cubicBezTo>
                  <a:pt x="21216" y="11509"/>
                  <a:pt x="13010" y="22016"/>
                  <a:pt x="2102" y="26686"/>
                </a:cubicBezTo>
                <a:lnTo>
                  <a:pt x="1" y="26686"/>
                </a:lnTo>
                <a:lnTo>
                  <a:pt x="1" y="28587"/>
                </a:lnTo>
                <a:lnTo>
                  <a:pt x="23384" y="28587"/>
                </a:lnTo>
                <a:lnTo>
                  <a:pt x="23384" y="39228"/>
                </a:lnTo>
                <a:lnTo>
                  <a:pt x="24985" y="39228"/>
                </a:lnTo>
                <a:lnTo>
                  <a:pt x="24985" y="28587"/>
                </a:lnTo>
                <a:lnTo>
                  <a:pt x="67182" y="28587"/>
                </a:lnTo>
                <a:lnTo>
                  <a:pt x="67182" y="39228"/>
                </a:lnTo>
                <a:lnTo>
                  <a:pt x="68750" y="39228"/>
                </a:lnTo>
                <a:lnTo>
                  <a:pt x="68750" y="28587"/>
                </a:lnTo>
                <a:lnTo>
                  <a:pt x="91900" y="28587"/>
                </a:lnTo>
                <a:lnTo>
                  <a:pt x="91900" y="27820"/>
                </a:lnTo>
                <a:lnTo>
                  <a:pt x="91933" y="27820"/>
                </a:lnTo>
                <a:lnTo>
                  <a:pt x="92100" y="27487"/>
                </a:lnTo>
                <a:cubicBezTo>
                  <a:pt x="92067" y="27487"/>
                  <a:pt x="92033" y="27420"/>
                  <a:pt x="91933" y="27420"/>
                </a:cubicBezTo>
                <a:lnTo>
                  <a:pt x="91933" y="26719"/>
                </a:lnTo>
                <a:lnTo>
                  <a:pt x="90098" y="26719"/>
                </a:lnTo>
                <a:cubicBezTo>
                  <a:pt x="79157" y="22016"/>
                  <a:pt x="70885" y="11475"/>
                  <a:pt x="68750" y="8540"/>
                </a:cubicBezTo>
                <a:lnTo>
                  <a:pt x="68750" y="34"/>
                </a:lnTo>
                <a:lnTo>
                  <a:pt x="67182" y="34"/>
                </a:lnTo>
                <a:lnTo>
                  <a:pt x="67182" y="8540"/>
                </a:lnTo>
                <a:cubicBezTo>
                  <a:pt x="65047" y="11475"/>
                  <a:pt x="56908" y="21849"/>
                  <a:pt x="46067" y="26586"/>
                </a:cubicBezTo>
                <a:cubicBezTo>
                  <a:pt x="35193" y="21849"/>
                  <a:pt x="27053" y="11375"/>
                  <a:pt x="24985" y="8506"/>
                </a:cubicBezTo>
                <a:lnTo>
                  <a:pt x="249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6"/>
          <p:cNvSpPr/>
          <p:nvPr/>
        </p:nvSpPr>
        <p:spPr>
          <a:xfrm>
            <a:off x="7249738" y="1344763"/>
            <a:ext cx="614700" cy="614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 name="Google Shape;255;p36"/>
          <p:cNvGrpSpPr/>
          <p:nvPr/>
        </p:nvGrpSpPr>
        <p:grpSpPr>
          <a:xfrm>
            <a:off x="719938" y="3748779"/>
            <a:ext cx="8428968" cy="172650"/>
            <a:chOff x="3936975" y="4282175"/>
            <a:chExt cx="5212075" cy="172650"/>
          </a:xfrm>
        </p:grpSpPr>
        <p:sp>
          <p:nvSpPr>
            <p:cNvPr id="256" name="Google Shape;256;p36"/>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6"/>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6"/>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255;p36">
            <a:extLst>
              <a:ext uri="{FF2B5EF4-FFF2-40B4-BE49-F238E27FC236}">
                <a16:creationId xmlns:a16="http://schemas.microsoft.com/office/drawing/2014/main" id="{D43A4119-F8F2-4367-A6FA-F26FD857FB26}"/>
              </a:ext>
            </a:extLst>
          </p:cNvPr>
          <p:cNvGrpSpPr/>
          <p:nvPr/>
        </p:nvGrpSpPr>
        <p:grpSpPr>
          <a:xfrm>
            <a:off x="720000" y="3748772"/>
            <a:ext cx="8428968" cy="172650"/>
            <a:chOff x="3936975" y="4282175"/>
            <a:chExt cx="5212075" cy="172650"/>
          </a:xfrm>
        </p:grpSpPr>
        <p:sp>
          <p:nvSpPr>
            <p:cNvPr id="13" name="Google Shape;256;p36">
              <a:extLst>
                <a:ext uri="{FF2B5EF4-FFF2-40B4-BE49-F238E27FC236}">
                  <a16:creationId xmlns:a16="http://schemas.microsoft.com/office/drawing/2014/main" id="{81200409-7963-45CD-A85B-F5F0555D1141}"/>
                </a:ext>
              </a:extLst>
            </p:cNvPr>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7;p36">
              <a:extLst>
                <a:ext uri="{FF2B5EF4-FFF2-40B4-BE49-F238E27FC236}">
                  <a16:creationId xmlns:a16="http://schemas.microsoft.com/office/drawing/2014/main" id="{B1D8F8C7-2027-4813-A3EB-57D70425C9D1}"/>
                </a:ext>
              </a:extLst>
            </p:cNvPr>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8;p36">
              <a:extLst>
                <a:ext uri="{FF2B5EF4-FFF2-40B4-BE49-F238E27FC236}">
                  <a16:creationId xmlns:a16="http://schemas.microsoft.com/office/drawing/2014/main" id="{E2ED088E-704E-406B-A857-5ED9570195F0}"/>
                </a:ext>
              </a:extLst>
            </p:cNvPr>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252;p36">
            <a:extLst>
              <a:ext uri="{FF2B5EF4-FFF2-40B4-BE49-F238E27FC236}">
                <a16:creationId xmlns:a16="http://schemas.microsoft.com/office/drawing/2014/main" id="{24E5EE16-F785-4D86-888F-5EE9DA90CA1D}"/>
              </a:ext>
            </a:extLst>
          </p:cNvPr>
          <p:cNvSpPr txBox="1">
            <a:spLocks/>
          </p:cNvSpPr>
          <p:nvPr/>
        </p:nvSpPr>
        <p:spPr>
          <a:xfrm>
            <a:off x="5319715" y="4049445"/>
            <a:ext cx="3852000" cy="473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6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2800"/>
              <a:buFont typeface="Karla"/>
              <a:buNone/>
              <a:defRPr sz="28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0"/>
              </a:spcBef>
              <a:spcAft>
                <a:spcPts val="0"/>
              </a:spcAft>
              <a:buClr>
                <a:schemeClr val="dk1"/>
              </a:buClr>
              <a:buSzPts val="2800"/>
              <a:buFont typeface="Karla"/>
              <a:buNone/>
              <a:defRPr sz="28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0"/>
              </a:spcBef>
              <a:spcAft>
                <a:spcPts val="0"/>
              </a:spcAft>
              <a:buClr>
                <a:schemeClr val="dk1"/>
              </a:buClr>
              <a:buSzPts val="2800"/>
              <a:buFont typeface="Karla"/>
              <a:buNone/>
              <a:defRPr sz="28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0"/>
              </a:spcBef>
              <a:spcAft>
                <a:spcPts val="0"/>
              </a:spcAft>
              <a:buClr>
                <a:schemeClr val="dk1"/>
              </a:buClr>
              <a:buSzPts val="2800"/>
              <a:buFont typeface="Karla"/>
              <a:buNone/>
              <a:defRPr sz="28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0"/>
              </a:spcBef>
              <a:spcAft>
                <a:spcPts val="0"/>
              </a:spcAft>
              <a:buClr>
                <a:schemeClr val="dk1"/>
              </a:buClr>
              <a:buSzPts val="2800"/>
              <a:buFont typeface="Karla"/>
              <a:buNone/>
              <a:defRPr sz="28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0"/>
              </a:spcBef>
              <a:spcAft>
                <a:spcPts val="0"/>
              </a:spcAft>
              <a:buClr>
                <a:schemeClr val="dk1"/>
              </a:buClr>
              <a:buSzPts val="2800"/>
              <a:buFont typeface="Karla"/>
              <a:buNone/>
              <a:defRPr sz="28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0"/>
              </a:spcBef>
              <a:spcAft>
                <a:spcPts val="0"/>
              </a:spcAft>
              <a:buClr>
                <a:schemeClr val="dk1"/>
              </a:buClr>
              <a:buSzPts val="2800"/>
              <a:buFont typeface="Karla"/>
              <a:buNone/>
              <a:defRPr sz="28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0"/>
              </a:spcBef>
              <a:spcAft>
                <a:spcPts val="0"/>
              </a:spcAft>
              <a:buClr>
                <a:schemeClr val="dk1"/>
              </a:buClr>
              <a:buSzPts val="2800"/>
              <a:buFont typeface="Karla"/>
              <a:buNone/>
              <a:defRPr sz="2800" b="0" i="0" u="none" strike="noStrike" cap="none">
                <a:solidFill>
                  <a:schemeClr val="dk1"/>
                </a:solidFill>
                <a:latin typeface="Karla"/>
                <a:ea typeface="Karla"/>
                <a:cs typeface="Karla"/>
                <a:sym typeface="Karla"/>
              </a:defRPr>
            </a:lvl9pPr>
          </a:lstStyle>
          <a:p>
            <a:pPr marL="0" indent="0" algn="l"/>
            <a:r>
              <a:rPr lang="en-US" dirty="0"/>
              <a:t>Submitted to:</a:t>
            </a:r>
          </a:p>
          <a:p>
            <a:pPr marL="0" indent="0" algn="l"/>
            <a:r>
              <a:rPr lang="en-US" dirty="0"/>
              <a:t>Dr. A .S Kang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41"/>
          <p:cNvSpPr txBox="1">
            <a:spLocks noGrp="1"/>
          </p:cNvSpPr>
          <p:nvPr>
            <p:ph type="subTitle" idx="1"/>
          </p:nvPr>
        </p:nvSpPr>
        <p:spPr>
          <a:xfrm>
            <a:off x="478163" y="688047"/>
            <a:ext cx="5192654" cy="335617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latin typeface="Javanese Text" panose="02000000000000000000" pitchFamily="2" charset="0"/>
              </a:rPr>
              <a:t>4. battery(Power supply)</a:t>
            </a:r>
          </a:p>
          <a:p>
            <a:pPr marL="0" lvl="0" indent="0" algn="l" rtl="0">
              <a:spcBef>
                <a:spcPts val="0"/>
              </a:spcBef>
              <a:spcAft>
                <a:spcPts val="0"/>
              </a:spcAft>
              <a:buNone/>
            </a:pPr>
            <a:r>
              <a:rPr lang="en-US" sz="1100" b="1" i="0" dirty="0">
                <a:solidFill>
                  <a:schemeClr val="bg2"/>
                </a:solidFill>
                <a:effectLst/>
                <a:latin typeface="Javanese Text" panose="02000000000000000000" pitchFamily="2" charset="0"/>
              </a:rPr>
              <a:t>We are using a power supply via 9volt battery .</a:t>
            </a:r>
          </a:p>
          <a:p>
            <a:pPr marL="0" lvl="0" indent="0" algn="l" rtl="0">
              <a:spcBef>
                <a:spcPts val="0"/>
              </a:spcBef>
              <a:spcAft>
                <a:spcPts val="0"/>
              </a:spcAft>
              <a:buNone/>
            </a:pPr>
            <a:r>
              <a:rPr lang="en-US" sz="1100" b="1" dirty="0">
                <a:solidFill>
                  <a:schemeClr val="bg2"/>
                </a:solidFill>
                <a:latin typeface="Javanese Text" panose="02000000000000000000" pitchFamily="2" charset="0"/>
              </a:rPr>
              <a:t>This is enough to operate Arduino and other circuit components to operate in our prototype.</a:t>
            </a:r>
          </a:p>
          <a:p>
            <a:pPr marL="0" lvl="0" indent="0" algn="l" rtl="0">
              <a:spcBef>
                <a:spcPts val="0"/>
              </a:spcBef>
              <a:spcAft>
                <a:spcPts val="0"/>
              </a:spcAft>
              <a:buNone/>
            </a:pPr>
            <a:r>
              <a:rPr lang="en-US" sz="1100" b="0" i="0" dirty="0">
                <a:solidFill>
                  <a:schemeClr val="bg2"/>
                </a:solidFill>
                <a:effectLst/>
                <a:latin typeface="High Tower Text" panose="02040502050506030303" pitchFamily="18" charset="0"/>
              </a:rPr>
              <a:t> </a:t>
            </a:r>
          </a:p>
          <a:p>
            <a:pPr marL="0" lvl="0" indent="0" algn="l" rtl="0">
              <a:spcBef>
                <a:spcPts val="0"/>
              </a:spcBef>
              <a:spcAft>
                <a:spcPts val="0"/>
              </a:spcAft>
              <a:buNone/>
            </a:pPr>
            <a:r>
              <a:rPr lang="en-US" sz="1100" dirty="0">
                <a:solidFill>
                  <a:schemeClr val="bg2"/>
                </a:solidFill>
                <a:latin typeface="High Tower Text" panose="02040502050506030303" pitchFamily="18" charset="0"/>
              </a:rPr>
              <a:t>Also as a alternative we are providing a power supply through power chord adapter that converts AC to DC down to 5 to 9 volt supply.</a:t>
            </a:r>
            <a:endParaRPr lang="en-US" sz="1100" b="0" i="0" dirty="0">
              <a:solidFill>
                <a:schemeClr val="bg2"/>
              </a:solidFill>
              <a:effectLst/>
              <a:latin typeface="High Tower Text" panose="02040502050506030303" pitchFamily="18" charset="0"/>
            </a:endParaRPr>
          </a:p>
        </p:txBody>
      </p:sp>
      <p:grpSp>
        <p:nvGrpSpPr>
          <p:cNvPr id="368" name="Google Shape;368;p41"/>
          <p:cNvGrpSpPr/>
          <p:nvPr/>
        </p:nvGrpSpPr>
        <p:grpSpPr>
          <a:xfrm>
            <a:off x="714482" y="4208798"/>
            <a:ext cx="8428968" cy="172650"/>
            <a:chOff x="3936975" y="4282175"/>
            <a:chExt cx="5212075" cy="172650"/>
          </a:xfrm>
        </p:grpSpPr>
        <p:sp>
          <p:nvSpPr>
            <p:cNvPr id="369" name="Google Shape;369;p41"/>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1"/>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1"/>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A6537275-6FE4-47BD-A987-224B6B605321}"/>
              </a:ext>
            </a:extLst>
          </p:cNvPr>
          <p:cNvPicPr>
            <a:picLocks noChangeAspect="1"/>
          </p:cNvPicPr>
          <p:nvPr/>
        </p:nvPicPr>
        <p:blipFill rotWithShape="1">
          <a:blip r:embed="rId3"/>
          <a:srcRect r="38527"/>
          <a:stretch/>
        </p:blipFill>
        <p:spPr>
          <a:xfrm>
            <a:off x="5826566" y="914074"/>
            <a:ext cx="3050429" cy="2336272"/>
          </a:xfrm>
          <a:prstGeom prst="rect">
            <a:avLst/>
          </a:prstGeom>
          <a:effectLst>
            <a:softEdge rad="152400"/>
          </a:effectLst>
        </p:spPr>
      </p:pic>
    </p:spTree>
    <p:extLst>
      <p:ext uri="{BB962C8B-B14F-4D97-AF65-F5344CB8AC3E}">
        <p14:creationId xmlns:p14="http://schemas.microsoft.com/office/powerpoint/2010/main" val="30795699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42"/>
          <p:cNvSpPr txBox="1">
            <a:spLocks noGrp="1"/>
          </p:cNvSpPr>
          <p:nvPr>
            <p:ph type="title" idx="6"/>
          </p:nvPr>
        </p:nvSpPr>
        <p:spPr>
          <a:xfrm>
            <a:off x="719999" y="16943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600"/>
              </a:spcAft>
              <a:buNone/>
            </a:pPr>
            <a:r>
              <a:rPr lang="en-IN" dirty="0">
                <a:solidFill>
                  <a:schemeClr val="accent1"/>
                </a:solidFill>
              </a:rPr>
              <a:t>C</a:t>
            </a:r>
            <a:r>
              <a:rPr lang="en" dirty="0">
                <a:solidFill>
                  <a:schemeClr val="accent1"/>
                </a:solidFill>
              </a:rPr>
              <a:t>ircuit diagram</a:t>
            </a:r>
            <a:endParaRPr dirty="0">
              <a:solidFill>
                <a:schemeClr val="accent1"/>
              </a:solidFill>
            </a:endParaRPr>
          </a:p>
        </p:txBody>
      </p:sp>
      <p:grpSp>
        <p:nvGrpSpPr>
          <p:cNvPr id="414" name="Google Shape;414;p42"/>
          <p:cNvGrpSpPr/>
          <p:nvPr/>
        </p:nvGrpSpPr>
        <p:grpSpPr>
          <a:xfrm>
            <a:off x="714482" y="4611319"/>
            <a:ext cx="8428968" cy="172650"/>
            <a:chOff x="3936975" y="4282175"/>
            <a:chExt cx="5212075" cy="172650"/>
          </a:xfrm>
        </p:grpSpPr>
        <p:sp>
          <p:nvSpPr>
            <p:cNvPr id="415" name="Google Shape;415;p42"/>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2"/>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2"/>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a:extLst>
              <a:ext uri="{FF2B5EF4-FFF2-40B4-BE49-F238E27FC236}">
                <a16:creationId xmlns:a16="http://schemas.microsoft.com/office/drawing/2014/main" id="{B22F3848-2AB0-4349-BD43-D97E9B425A9C}"/>
              </a:ext>
            </a:extLst>
          </p:cNvPr>
          <p:cNvPicPr>
            <a:picLocks noChangeAspect="1"/>
          </p:cNvPicPr>
          <p:nvPr/>
        </p:nvPicPr>
        <p:blipFill rotWithShape="1">
          <a:blip r:embed="rId3"/>
          <a:srcRect l="14628" t="11494" r="12599" b="5858"/>
          <a:stretch/>
        </p:blipFill>
        <p:spPr>
          <a:xfrm>
            <a:off x="265098" y="1069566"/>
            <a:ext cx="8613801" cy="3486370"/>
          </a:xfrm>
          <a:prstGeom prst="rect">
            <a:avLst/>
          </a:prstGeom>
        </p:spPr>
      </p:pic>
      <p:sp>
        <p:nvSpPr>
          <p:cNvPr id="17" name="TextBox 16">
            <a:extLst>
              <a:ext uri="{FF2B5EF4-FFF2-40B4-BE49-F238E27FC236}">
                <a16:creationId xmlns:a16="http://schemas.microsoft.com/office/drawing/2014/main" id="{95203A61-90EB-4E2C-9634-A61F0CC088E6}"/>
              </a:ext>
            </a:extLst>
          </p:cNvPr>
          <p:cNvSpPr txBox="1"/>
          <p:nvPr/>
        </p:nvSpPr>
        <p:spPr>
          <a:xfrm>
            <a:off x="4863662" y="1101371"/>
            <a:ext cx="2284600" cy="307777"/>
          </a:xfrm>
          <a:prstGeom prst="rect">
            <a:avLst/>
          </a:prstGeom>
          <a:noFill/>
        </p:spPr>
        <p:txBody>
          <a:bodyPr wrap="none" rtlCol="0">
            <a:spAutoFit/>
          </a:bodyPr>
          <a:lstStyle/>
          <a:p>
            <a:r>
              <a:rPr lang="en-IN" dirty="0"/>
              <a:t>Ultrasonic distance sensor</a:t>
            </a:r>
          </a:p>
        </p:txBody>
      </p:sp>
      <p:cxnSp>
        <p:nvCxnSpPr>
          <p:cNvPr id="19" name="Connector: Elbow 18">
            <a:extLst>
              <a:ext uri="{FF2B5EF4-FFF2-40B4-BE49-F238E27FC236}">
                <a16:creationId xmlns:a16="http://schemas.microsoft.com/office/drawing/2014/main" id="{174925AF-4101-488F-B0C4-194DDD76ACDA}"/>
              </a:ext>
            </a:extLst>
          </p:cNvPr>
          <p:cNvCxnSpPr>
            <a:cxnSpLocks/>
          </p:cNvCxnSpPr>
          <p:nvPr/>
        </p:nvCxnSpPr>
        <p:spPr>
          <a:xfrm rot="10800000" flipV="1">
            <a:off x="4928967" y="1396492"/>
            <a:ext cx="896393" cy="93347"/>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1BCCD5C-C21C-4231-8616-5043942A3411}"/>
              </a:ext>
            </a:extLst>
          </p:cNvPr>
          <p:cNvSpPr txBox="1"/>
          <p:nvPr/>
        </p:nvSpPr>
        <p:spPr>
          <a:xfrm>
            <a:off x="2120625" y="1367482"/>
            <a:ext cx="583814" cy="307777"/>
          </a:xfrm>
          <a:prstGeom prst="rect">
            <a:avLst/>
          </a:prstGeom>
          <a:noFill/>
        </p:spPr>
        <p:txBody>
          <a:bodyPr wrap="none" rtlCol="0">
            <a:spAutoFit/>
          </a:bodyPr>
          <a:lstStyle/>
          <a:p>
            <a:r>
              <a:rPr lang="en-IN" dirty="0"/>
              <a:t>LED </a:t>
            </a:r>
          </a:p>
        </p:txBody>
      </p:sp>
      <p:cxnSp>
        <p:nvCxnSpPr>
          <p:cNvPr id="23" name="Connector: Elbow 22">
            <a:extLst>
              <a:ext uri="{FF2B5EF4-FFF2-40B4-BE49-F238E27FC236}">
                <a16:creationId xmlns:a16="http://schemas.microsoft.com/office/drawing/2014/main" id="{4E2B8D4D-0692-4344-B4E8-6CAB7269A881}"/>
              </a:ext>
            </a:extLst>
          </p:cNvPr>
          <p:cNvCxnSpPr>
            <a:cxnSpLocks/>
          </p:cNvCxnSpPr>
          <p:nvPr/>
        </p:nvCxnSpPr>
        <p:spPr>
          <a:xfrm>
            <a:off x="2585545" y="1489839"/>
            <a:ext cx="386255" cy="63064"/>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316E19F-7799-4598-9CD9-179E07A66F61}"/>
              </a:ext>
            </a:extLst>
          </p:cNvPr>
          <p:cNvSpPr txBox="1"/>
          <p:nvPr/>
        </p:nvSpPr>
        <p:spPr>
          <a:xfrm>
            <a:off x="265098" y="2571750"/>
            <a:ext cx="1308371" cy="307777"/>
          </a:xfrm>
          <a:prstGeom prst="rect">
            <a:avLst/>
          </a:prstGeom>
          <a:noFill/>
        </p:spPr>
        <p:txBody>
          <a:bodyPr wrap="none" rtlCol="0">
            <a:spAutoFit/>
          </a:bodyPr>
          <a:lstStyle/>
          <a:p>
            <a:r>
              <a:rPr lang="en-IN" dirty="0"/>
              <a:t>Servo Motor 1</a:t>
            </a:r>
          </a:p>
        </p:txBody>
      </p:sp>
      <p:sp>
        <p:nvSpPr>
          <p:cNvPr id="26" name="TextBox 25">
            <a:extLst>
              <a:ext uri="{FF2B5EF4-FFF2-40B4-BE49-F238E27FC236}">
                <a16:creationId xmlns:a16="http://schemas.microsoft.com/office/drawing/2014/main" id="{0945F3CB-3BE3-459D-B827-A717572F0E7F}"/>
              </a:ext>
            </a:extLst>
          </p:cNvPr>
          <p:cNvSpPr txBox="1"/>
          <p:nvPr/>
        </p:nvSpPr>
        <p:spPr>
          <a:xfrm>
            <a:off x="7570528" y="2571749"/>
            <a:ext cx="1308371" cy="307777"/>
          </a:xfrm>
          <a:prstGeom prst="rect">
            <a:avLst/>
          </a:prstGeom>
          <a:noFill/>
        </p:spPr>
        <p:txBody>
          <a:bodyPr wrap="none" rtlCol="0">
            <a:spAutoFit/>
          </a:bodyPr>
          <a:lstStyle/>
          <a:p>
            <a:r>
              <a:rPr lang="en-IN" dirty="0"/>
              <a:t>Servo motor 2</a:t>
            </a:r>
          </a:p>
        </p:txBody>
      </p:sp>
      <p:sp>
        <p:nvSpPr>
          <p:cNvPr id="27" name="TextBox 26">
            <a:extLst>
              <a:ext uri="{FF2B5EF4-FFF2-40B4-BE49-F238E27FC236}">
                <a16:creationId xmlns:a16="http://schemas.microsoft.com/office/drawing/2014/main" id="{3DBCF08E-6447-4C88-A111-001EF5440D15}"/>
              </a:ext>
            </a:extLst>
          </p:cNvPr>
          <p:cNvSpPr txBox="1"/>
          <p:nvPr/>
        </p:nvSpPr>
        <p:spPr>
          <a:xfrm>
            <a:off x="6534806" y="3734353"/>
            <a:ext cx="742511" cy="307777"/>
          </a:xfrm>
          <a:prstGeom prst="rect">
            <a:avLst/>
          </a:prstGeom>
          <a:noFill/>
        </p:spPr>
        <p:txBody>
          <a:bodyPr wrap="none" rtlCol="0">
            <a:spAutoFit/>
          </a:bodyPr>
          <a:lstStyle/>
          <a:p>
            <a:r>
              <a:rPr lang="en-IN" dirty="0"/>
              <a:t>Buzzer</a:t>
            </a:r>
          </a:p>
        </p:txBody>
      </p:sp>
      <p:sp>
        <p:nvSpPr>
          <p:cNvPr id="28" name="TextBox 27">
            <a:extLst>
              <a:ext uri="{FF2B5EF4-FFF2-40B4-BE49-F238E27FC236}">
                <a16:creationId xmlns:a16="http://schemas.microsoft.com/office/drawing/2014/main" id="{8B8F2F59-08F8-4708-B193-15919580E911}"/>
              </a:ext>
            </a:extLst>
          </p:cNvPr>
          <p:cNvSpPr txBox="1"/>
          <p:nvPr/>
        </p:nvSpPr>
        <p:spPr>
          <a:xfrm>
            <a:off x="1923393" y="3944306"/>
            <a:ext cx="1358064" cy="307777"/>
          </a:xfrm>
          <a:prstGeom prst="rect">
            <a:avLst/>
          </a:prstGeom>
          <a:noFill/>
        </p:spPr>
        <p:txBody>
          <a:bodyPr wrap="none" rtlCol="0">
            <a:spAutoFit/>
          </a:bodyPr>
          <a:lstStyle/>
          <a:p>
            <a:r>
              <a:rPr lang="en-IN" dirty="0"/>
              <a:t>Arduino uno r3</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43"/>
          <p:cNvSpPr/>
          <p:nvPr/>
        </p:nvSpPr>
        <p:spPr>
          <a:xfrm>
            <a:off x="649401" y="1243576"/>
            <a:ext cx="866700" cy="866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 name="Google Shape;433;p43"/>
          <p:cNvGrpSpPr/>
          <p:nvPr/>
        </p:nvGrpSpPr>
        <p:grpSpPr>
          <a:xfrm flipH="1">
            <a:off x="247" y="2388629"/>
            <a:ext cx="5619475" cy="1812744"/>
            <a:chOff x="3378425" y="5944700"/>
            <a:chExt cx="5222075" cy="1684550"/>
          </a:xfrm>
        </p:grpSpPr>
        <p:sp>
          <p:nvSpPr>
            <p:cNvPr id="434" name="Google Shape;434;p43"/>
            <p:cNvSpPr/>
            <p:nvPr/>
          </p:nvSpPr>
          <p:spPr>
            <a:xfrm>
              <a:off x="6658250" y="5944700"/>
              <a:ext cx="33400" cy="1356825"/>
            </a:xfrm>
            <a:custGeom>
              <a:avLst/>
              <a:gdLst/>
              <a:ahLst/>
              <a:cxnLst/>
              <a:rect l="l" t="t" r="r" b="b"/>
              <a:pathLst>
                <a:path w="1336" h="54273" extrusionOk="0">
                  <a:moveTo>
                    <a:pt x="1" y="0"/>
                  </a:moveTo>
                  <a:lnTo>
                    <a:pt x="1" y="54273"/>
                  </a:lnTo>
                  <a:lnTo>
                    <a:pt x="1335" y="54273"/>
                  </a:lnTo>
                  <a:lnTo>
                    <a:pt x="1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3"/>
            <p:cNvSpPr/>
            <p:nvPr/>
          </p:nvSpPr>
          <p:spPr>
            <a:xfrm>
              <a:off x="6634075" y="5944700"/>
              <a:ext cx="81750" cy="427825"/>
            </a:xfrm>
            <a:custGeom>
              <a:avLst/>
              <a:gdLst/>
              <a:ahLst/>
              <a:cxnLst/>
              <a:rect l="l" t="t" r="r" b="b"/>
              <a:pathLst>
                <a:path w="3270" h="17113" extrusionOk="0">
                  <a:moveTo>
                    <a:pt x="1" y="0"/>
                  </a:moveTo>
                  <a:lnTo>
                    <a:pt x="1" y="17113"/>
                  </a:lnTo>
                  <a:lnTo>
                    <a:pt x="3270" y="17113"/>
                  </a:lnTo>
                  <a:lnTo>
                    <a:pt x="32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3"/>
            <p:cNvSpPr/>
            <p:nvPr/>
          </p:nvSpPr>
          <p:spPr>
            <a:xfrm>
              <a:off x="4751075" y="5953025"/>
              <a:ext cx="1891375" cy="1356850"/>
            </a:xfrm>
            <a:custGeom>
              <a:avLst/>
              <a:gdLst/>
              <a:ahLst/>
              <a:cxnLst/>
              <a:rect l="l" t="t" r="r" b="b"/>
              <a:pathLst>
                <a:path w="75655" h="54274" fill="none" extrusionOk="0">
                  <a:moveTo>
                    <a:pt x="75654" y="1"/>
                  </a:moveTo>
                  <a:lnTo>
                    <a:pt x="0"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3"/>
            <p:cNvSpPr/>
            <p:nvPr/>
          </p:nvSpPr>
          <p:spPr>
            <a:xfrm>
              <a:off x="5028750" y="5953025"/>
              <a:ext cx="1613700" cy="1356850"/>
            </a:xfrm>
            <a:custGeom>
              <a:avLst/>
              <a:gdLst/>
              <a:ahLst/>
              <a:cxnLst/>
              <a:rect l="l" t="t" r="r" b="b"/>
              <a:pathLst>
                <a:path w="64548" h="54274" fill="none" extrusionOk="0">
                  <a:moveTo>
                    <a:pt x="64547"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3"/>
            <p:cNvSpPr/>
            <p:nvPr/>
          </p:nvSpPr>
          <p:spPr>
            <a:xfrm>
              <a:off x="5268100" y="5953025"/>
              <a:ext cx="1374350" cy="1356850"/>
            </a:xfrm>
            <a:custGeom>
              <a:avLst/>
              <a:gdLst/>
              <a:ahLst/>
              <a:cxnLst/>
              <a:rect l="l" t="t" r="r" b="b"/>
              <a:pathLst>
                <a:path w="54974" h="54274" fill="none" extrusionOk="0">
                  <a:moveTo>
                    <a:pt x="54973" y="1"/>
                  </a:moveTo>
                  <a:lnTo>
                    <a:pt x="0"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3"/>
            <p:cNvSpPr/>
            <p:nvPr/>
          </p:nvSpPr>
          <p:spPr>
            <a:xfrm>
              <a:off x="5479925" y="5953025"/>
              <a:ext cx="1162525" cy="1356850"/>
            </a:xfrm>
            <a:custGeom>
              <a:avLst/>
              <a:gdLst/>
              <a:ahLst/>
              <a:cxnLst/>
              <a:rect l="l" t="t" r="r" b="b"/>
              <a:pathLst>
                <a:path w="46501" h="54274" fill="none" extrusionOk="0">
                  <a:moveTo>
                    <a:pt x="46500" y="1"/>
                  </a:moveTo>
                  <a:lnTo>
                    <a:pt x="0"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3"/>
            <p:cNvSpPr/>
            <p:nvPr/>
          </p:nvSpPr>
          <p:spPr>
            <a:xfrm>
              <a:off x="5670050" y="5953025"/>
              <a:ext cx="972400" cy="1356850"/>
            </a:xfrm>
            <a:custGeom>
              <a:avLst/>
              <a:gdLst/>
              <a:ahLst/>
              <a:cxnLst/>
              <a:rect l="l" t="t" r="r" b="b"/>
              <a:pathLst>
                <a:path w="38896" h="54274" fill="none" extrusionOk="0">
                  <a:moveTo>
                    <a:pt x="38895"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3"/>
            <p:cNvSpPr/>
            <p:nvPr/>
          </p:nvSpPr>
          <p:spPr>
            <a:xfrm>
              <a:off x="5847675" y="5953025"/>
              <a:ext cx="794775" cy="1356850"/>
            </a:xfrm>
            <a:custGeom>
              <a:avLst/>
              <a:gdLst/>
              <a:ahLst/>
              <a:cxnLst/>
              <a:rect l="l" t="t" r="r" b="b"/>
              <a:pathLst>
                <a:path w="31791" h="54274" fill="none" extrusionOk="0">
                  <a:moveTo>
                    <a:pt x="31790"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3"/>
            <p:cNvSpPr/>
            <p:nvPr/>
          </p:nvSpPr>
          <p:spPr>
            <a:xfrm>
              <a:off x="6013625" y="5953025"/>
              <a:ext cx="628825" cy="1356850"/>
            </a:xfrm>
            <a:custGeom>
              <a:avLst/>
              <a:gdLst/>
              <a:ahLst/>
              <a:cxnLst/>
              <a:rect l="l" t="t" r="r" b="b"/>
              <a:pathLst>
                <a:path w="25153" h="54274" fill="none" extrusionOk="0">
                  <a:moveTo>
                    <a:pt x="25152"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3"/>
            <p:cNvSpPr/>
            <p:nvPr/>
          </p:nvSpPr>
          <p:spPr>
            <a:xfrm>
              <a:off x="6170400" y="5953025"/>
              <a:ext cx="472050" cy="1356850"/>
            </a:xfrm>
            <a:custGeom>
              <a:avLst/>
              <a:gdLst/>
              <a:ahLst/>
              <a:cxnLst/>
              <a:rect l="l" t="t" r="r" b="b"/>
              <a:pathLst>
                <a:path w="18882" h="54274" fill="none" extrusionOk="0">
                  <a:moveTo>
                    <a:pt x="18881"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3"/>
            <p:cNvSpPr/>
            <p:nvPr/>
          </p:nvSpPr>
          <p:spPr>
            <a:xfrm>
              <a:off x="6323850" y="5953025"/>
              <a:ext cx="318600" cy="1356850"/>
            </a:xfrm>
            <a:custGeom>
              <a:avLst/>
              <a:gdLst/>
              <a:ahLst/>
              <a:cxnLst/>
              <a:rect l="l" t="t" r="r" b="b"/>
              <a:pathLst>
                <a:path w="12744" h="54274" fill="none" extrusionOk="0">
                  <a:moveTo>
                    <a:pt x="12743"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3"/>
            <p:cNvSpPr/>
            <p:nvPr/>
          </p:nvSpPr>
          <p:spPr>
            <a:xfrm>
              <a:off x="6475625" y="5953025"/>
              <a:ext cx="166825" cy="1356850"/>
            </a:xfrm>
            <a:custGeom>
              <a:avLst/>
              <a:gdLst/>
              <a:ahLst/>
              <a:cxnLst/>
              <a:rect l="l" t="t" r="r" b="b"/>
              <a:pathLst>
                <a:path w="6673" h="54274" fill="none" extrusionOk="0">
                  <a:moveTo>
                    <a:pt x="6672"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3"/>
            <p:cNvSpPr/>
            <p:nvPr/>
          </p:nvSpPr>
          <p:spPr>
            <a:xfrm>
              <a:off x="6710800" y="5950525"/>
              <a:ext cx="1889700" cy="1358500"/>
            </a:xfrm>
            <a:custGeom>
              <a:avLst/>
              <a:gdLst/>
              <a:ahLst/>
              <a:cxnLst/>
              <a:rect l="l" t="t" r="r" b="b"/>
              <a:pathLst>
                <a:path w="75588" h="54340" fill="none" extrusionOk="0">
                  <a:moveTo>
                    <a:pt x="0" y="1"/>
                  </a:moveTo>
                  <a:lnTo>
                    <a:pt x="75588"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3"/>
            <p:cNvSpPr/>
            <p:nvPr/>
          </p:nvSpPr>
          <p:spPr>
            <a:xfrm>
              <a:off x="6710800" y="5950525"/>
              <a:ext cx="1613675" cy="1358500"/>
            </a:xfrm>
            <a:custGeom>
              <a:avLst/>
              <a:gdLst/>
              <a:ahLst/>
              <a:cxnLst/>
              <a:rect l="l" t="t" r="r" b="b"/>
              <a:pathLst>
                <a:path w="64547" h="54340" fill="none" extrusionOk="0">
                  <a:moveTo>
                    <a:pt x="0" y="1"/>
                  </a:moveTo>
                  <a:lnTo>
                    <a:pt x="64546"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3"/>
            <p:cNvSpPr/>
            <p:nvPr/>
          </p:nvSpPr>
          <p:spPr>
            <a:xfrm>
              <a:off x="6710800" y="5950525"/>
              <a:ext cx="1374325" cy="1358500"/>
            </a:xfrm>
            <a:custGeom>
              <a:avLst/>
              <a:gdLst/>
              <a:ahLst/>
              <a:cxnLst/>
              <a:rect l="l" t="t" r="r" b="b"/>
              <a:pathLst>
                <a:path w="54973" h="54340" fill="none" extrusionOk="0">
                  <a:moveTo>
                    <a:pt x="0" y="1"/>
                  </a:moveTo>
                  <a:lnTo>
                    <a:pt x="54973"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3"/>
            <p:cNvSpPr/>
            <p:nvPr/>
          </p:nvSpPr>
          <p:spPr>
            <a:xfrm>
              <a:off x="6710800" y="5950525"/>
              <a:ext cx="1162525" cy="1358500"/>
            </a:xfrm>
            <a:custGeom>
              <a:avLst/>
              <a:gdLst/>
              <a:ahLst/>
              <a:cxnLst/>
              <a:rect l="l" t="t" r="r" b="b"/>
              <a:pathLst>
                <a:path w="46501" h="54340" fill="none" extrusionOk="0">
                  <a:moveTo>
                    <a:pt x="0" y="1"/>
                  </a:moveTo>
                  <a:lnTo>
                    <a:pt x="46500"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3"/>
            <p:cNvSpPr/>
            <p:nvPr/>
          </p:nvSpPr>
          <p:spPr>
            <a:xfrm>
              <a:off x="6710800" y="5950525"/>
              <a:ext cx="970725" cy="1358500"/>
            </a:xfrm>
            <a:custGeom>
              <a:avLst/>
              <a:gdLst/>
              <a:ahLst/>
              <a:cxnLst/>
              <a:rect l="l" t="t" r="r" b="b"/>
              <a:pathLst>
                <a:path w="38829" h="54340" fill="none" extrusionOk="0">
                  <a:moveTo>
                    <a:pt x="0" y="1"/>
                  </a:moveTo>
                  <a:lnTo>
                    <a:pt x="38828"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3"/>
            <p:cNvSpPr/>
            <p:nvPr/>
          </p:nvSpPr>
          <p:spPr>
            <a:xfrm>
              <a:off x="6710800" y="5950525"/>
              <a:ext cx="793925" cy="1358500"/>
            </a:xfrm>
            <a:custGeom>
              <a:avLst/>
              <a:gdLst/>
              <a:ahLst/>
              <a:cxnLst/>
              <a:rect l="l" t="t" r="r" b="b"/>
              <a:pathLst>
                <a:path w="31757" h="54340" fill="none" extrusionOk="0">
                  <a:moveTo>
                    <a:pt x="0" y="1"/>
                  </a:moveTo>
                  <a:lnTo>
                    <a:pt x="31756"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3"/>
            <p:cNvSpPr/>
            <p:nvPr/>
          </p:nvSpPr>
          <p:spPr>
            <a:xfrm>
              <a:off x="6710800" y="5950525"/>
              <a:ext cx="628800" cy="1358500"/>
            </a:xfrm>
            <a:custGeom>
              <a:avLst/>
              <a:gdLst/>
              <a:ahLst/>
              <a:cxnLst/>
              <a:rect l="l" t="t" r="r" b="b"/>
              <a:pathLst>
                <a:path w="25152" h="54340" fill="none" extrusionOk="0">
                  <a:moveTo>
                    <a:pt x="0" y="1"/>
                  </a:moveTo>
                  <a:lnTo>
                    <a:pt x="25152"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3"/>
            <p:cNvSpPr/>
            <p:nvPr/>
          </p:nvSpPr>
          <p:spPr>
            <a:xfrm>
              <a:off x="6710800" y="5950525"/>
              <a:ext cx="471200" cy="1358500"/>
            </a:xfrm>
            <a:custGeom>
              <a:avLst/>
              <a:gdLst/>
              <a:ahLst/>
              <a:cxnLst/>
              <a:rect l="l" t="t" r="r" b="b"/>
              <a:pathLst>
                <a:path w="18848" h="54340" fill="none" extrusionOk="0">
                  <a:moveTo>
                    <a:pt x="0" y="1"/>
                  </a:moveTo>
                  <a:lnTo>
                    <a:pt x="18847"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3"/>
            <p:cNvSpPr/>
            <p:nvPr/>
          </p:nvSpPr>
          <p:spPr>
            <a:xfrm>
              <a:off x="6710800" y="5950525"/>
              <a:ext cx="316925" cy="1358500"/>
            </a:xfrm>
            <a:custGeom>
              <a:avLst/>
              <a:gdLst/>
              <a:ahLst/>
              <a:cxnLst/>
              <a:rect l="l" t="t" r="r" b="b"/>
              <a:pathLst>
                <a:path w="12677" h="54340" fill="none" extrusionOk="0">
                  <a:moveTo>
                    <a:pt x="0" y="1"/>
                  </a:moveTo>
                  <a:lnTo>
                    <a:pt x="12676"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3"/>
            <p:cNvSpPr/>
            <p:nvPr/>
          </p:nvSpPr>
          <p:spPr>
            <a:xfrm>
              <a:off x="6710800" y="5950525"/>
              <a:ext cx="165975" cy="1358500"/>
            </a:xfrm>
            <a:custGeom>
              <a:avLst/>
              <a:gdLst/>
              <a:ahLst/>
              <a:cxnLst/>
              <a:rect l="l" t="t" r="r" b="b"/>
              <a:pathLst>
                <a:path w="6639" h="54340" fill="none" extrusionOk="0">
                  <a:moveTo>
                    <a:pt x="0" y="1"/>
                  </a:moveTo>
                  <a:lnTo>
                    <a:pt x="6638"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3"/>
            <p:cNvSpPr/>
            <p:nvPr/>
          </p:nvSpPr>
          <p:spPr>
            <a:xfrm>
              <a:off x="6350550" y="6316625"/>
              <a:ext cx="333575" cy="946550"/>
            </a:xfrm>
            <a:custGeom>
              <a:avLst/>
              <a:gdLst/>
              <a:ahLst/>
              <a:cxnLst/>
              <a:rect l="l" t="t" r="r" b="b"/>
              <a:pathLst>
                <a:path w="13343" h="37862" extrusionOk="0">
                  <a:moveTo>
                    <a:pt x="12042" y="1"/>
                  </a:moveTo>
                  <a:lnTo>
                    <a:pt x="0" y="37561"/>
                  </a:lnTo>
                  <a:lnTo>
                    <a:pt x="1268" y="37861"/>
                  </a:lnTo>
                  <a:lnTo>
                    <a:pt x="13343" y="268"/>
                  </a:lnTo>
                  <a:lnTo>
                    <a:pt x="120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3"/>
            <p:cNvSpPr/>
            <p:nvPr/>
          </p:nvSpPr>
          <p:spPr>
            <a:xfrm>
              <a:off x="6667425" y="6316625"/>
              <a:ext cx="334425" cy="946550"/>
            </a:xfrm>
            <a:custGeom>
              <a:avLst/>
              <a:gdLst/>
              <a:ahLst/>
              <a:cxnLst/>
              <a:rect l="l" t="t" r="r" b="b"/>
              <a:pathLst>
                <a:path w="13377" h="37862" extrusionOk="0">
                  <a:moveTo>
                    <a:pt x="1268" y="1"/>
                  </a:moveTo>
                  <a:lnTo>
                    <a:pt x="1" y="268"/>
                  </a:lnTo>
                  <a:lnTo>
                    <a:pt x="12076" y="37861"/>
                  </a:lnTo>
                  <a:lnTo>
                    <a:pt x="13377" y="37561"/>
                  </a:lnTo>
                  <a:lnTo>
                    <a:pt x="1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a:off x="3504350" y="7288150"/>
              <a:ext cx="5048625" cy="341100"/>
            </a:xfrm>
            <a:custGeom>
              <a:avLst/>
              <a:gdLst/>
              <a:ahLst/>
              <a:cxnLst/>
              <a:rect l="l" t="t" r="r" b="b"/>
              <a:pathLst>
                <a:path w="201945" h="13644" extrusionOk="0">
                  <a:moveTo>
                    <a:pt x="0" y="1"/>
                  </a:moveTo>
                  <a:lnTo>
                    <a:pt x="0" y="13644"/>
                  </a:lnTo>
                  <a:lnTo>
                    <a:pt x="1535" y="13644"/>
                  </a:lnTo>
                  <a:lnTo>
                    <a:pt x="1535" y="34"/>
                  </a:lnTo>
                  <a:lnTo>
                    <a:pt x="1535" y="1"/>
                  </a:lnTo>
                  <a:close/>
                  <a:moveTo>
                    <a:pt x="11141" y="1"/>
                  </a:moveTo>
                  <a:lnTo>
                    <a:pt x="11141" y="34"/>
                  </a:lnTo>
                  <a:lnTo>
                    <a:pt x="11141" y="13644"/>
                  </a:lnTo>
                  <a:lnTo>
                    <a:pt x="12676" y="13644"/>
                  </a:lnTo>
                  <a:lnTo>
                    <a:pt x="12676" y="1"/>
                  </a:lnTo>
                  <a:close/>
                  <a:moveTo>
                    <a:pt x="22249" y="1"/>
                  </a:moveTo>
                  <a:lnTo>
                    <a:pt x="22249" y="34"/>
                  </a:lnTo>
                  <a:lnTo>
                    <a:pt x="22249" y="13644"/>
                  </a:lnTo>
                  <a:lnTo>
                    <a:pt x="23817" y="13644"/>
                  </a:lnTo>
                  <a:lnTo>
                    <a:pt x="23817" y="1"/>
                  </a:lnTo>
                  <a:close/>
                  <a:moveTo>
                    <a:pt x="33391" y="1"/>
                  </a:moveTo>
                  <a:lnTo>
                    <a:pt x="33391" y="34"/>
                  </a:lnTo>
                  <a:lnTo>
                    <a:pt x="33391" y="13644"/>
                  </a:lnTo>
                  <a:lnTo>
                    <a:pt x="34958" y="13644"/>
                  </a:lnTo>
                  <a:lnTo>
                    <a:pt x="34958" y="1"/>
                  </a:lnTo>
                  <a:close/>
                  <a:moveTo>
                    <a:pt x="44532" y="1"/>
                  </a:moveTo>
                  <a:lnTo>
                    <a:pt x="44532" y="34"/>
                  </a:lnTo>
                  <a:lnTo>
                    <a:pt x="44532" y="13644"/>
                  </a:lnTo>
                  <a:lnTo>
                    <a:pt x="46066" y="13644"/>
                  </a:lnTo>
                  <a:lnTo>
                    <a:pt x="46066" y="1"/>
                  </a:lnTo>
                  <a:close/>
                  <a:moveTo>
                    <a:pt x="55673" y="1"/>
                  </a:moveTo>
                  <a:lnTo>
                    <a:pt x="55673" y="34"/>
                  </a:lnTo>
                  <a:lnTo>
                    <a:pt x="55673" y="13644"/>
                  </a:lnTo>
                  <a:lnTo>
                    <a:pt x="57208" y="13644"/>
                  </a:lnTo>
                  <a:lnTo>
                    <a:pt x="57208" y="1"/>
                  </a:lnTo>
                  <a:close/>
                  <a:moveTo>
                    <a:pt x="66814" y="1"/>
                  </a:moveTo>
                  <a:lnTo>
                    <a:pt x="66814" y="34"/>
                  </a:lnTo>
                  <a:lnTo>
                    <a:pt x="66814" y="13644"/>
                  </a:lnTo>
                  <a:lnTo>
                    <a:pt x="68349" y="13644"/>
                  </a:lnTo>
                  <a:lnTo>
                    <a:pt x="68349" y="1"/>
                  </a:lnTo>
                  <a:close/>
                  <a:moveTo>
                    <a:pt x="77922" y="1"/>
                  </a:moveTo>
                  <a:lnTo>
                    <a:pt x="77922" y="34"/>
                  </a:lnTo>
                  <a:lnTo>
                    <a:pt x="77922" y="13644"/>
                  </a:lnTo>
                  <a:lnTo>
                    <a:pt x="79490" y="13644"/>
                  </a:lnTo>
                  <a:lnTo>
                    <a:pt x="79490" y="1"/>
                  </a:lnTo>
                  <a:close/>
                  <a:moveTo>
                    <a:pt x="178127" y="1"/>
                  </a:moveTo>
                  <a:lnTo>
                    <a:pt x="178127" y="34"/>
                  </a:lnTo>
                  <a:lnTo>
                    <a:pt x="178127" y="13644"/>
                  </a:lnTo>
                  <a:lnTo>
                    <a:pt x="179662" y="13644"/>
                  </a:lnTo>
                  <a:lnTo>
                    <a:pt x="179662" y="1"/>
                  </a:lnTo>
                  <a:close/>
                  <a:moveTo>
                    <a:pt x="189269" y="1"/>
                  </a:moveTo>
                  <a:lnTo>
                    <a:pt x="189269" y="34"/>
                  </a:lnTo>
                  <a:lnTo>
                    <a:pt x="189269" y="13644"/>
                  </a:lnTo>
                  <a:lnTo>
                    <a:pt x="190803" y="13644"/>
                  </a:lnTo>
                  <a:lnTo>
                    <a:pt x="190803" y="1"/>
                  </a:lnTo>
                  <a:close/>
                  <a:moveTo>
                    <a:pt x="200410" y="1"/>
                  </a:moveTo>
                  <a:lnTo>
                    <a:pt x="200410" y="34"/>
                  </a:lnTo>
                  <a:lnTo>
                    <a:pt x="200410" y="13644"/>
                  </a:lnTo>
                  <a:lnTo>
                    <a:pt x="201944" y="13644"/>
                  </a:lnTo>
                  <a:lnTo>
                    <a:pt x="2019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3"/>
            <p:cNvSpPr/>
            <p:nvPr/>
          </p:nvSpPr>
          <p:spPr>
            <a:xfrm>
              <a:off x="6328025" y="7305675"/>
              <a:ext cx="671325" cy="291900"/>
            </a:xfrm>
            <a:custGeom>
              <a:avLst/>
              <a:gdLst/>
              <a:ahLst/>
              <a:cxnLst/>
              <a:rect l="l" t="t" r="r" b="b"/>
              <a:pathLst>
                <a:path w="26853" h="11676" extrusionOk="0">
                  <a:moveTo>
                    <a:pt x="13443" y="1802"/>
                  </a:moveTo>
                  <a:lnTo>
                    <a:pt x="18514" y="10008"/>
                  </a:lnTo>
                  <a:lnTo>
                    <a:pt x="18814" y="10508"/>
                  </a:lnTo>
                  <a:lnTo>
                    <a:pt x="7472" y="10508"/>
                  </a:lnTo>
                  <a:lnTo>
                    <a:pt x="13443" y="1802"/>
                  </a:lnTo>
                  <a:close/>
                  <a:moveTo>
                    <a:pt x="1768" y="0"/>
                  </a:moveTo>
                  <a:lnTo>
                    <a:pt x="0" y="534"/>
                  </a:lnTo>
                  <a:lnTo>
                    <a:pt x="5805" y="9974"/>
                  </a:lnTo>
                  <a:lnTo>
                    <a:pt x="6105" y="10475"/>
                  </a:lnTo>
                  <a:lnTo>
                    <a:pt x="1835" y="10475"/>
                  </a:lnTo>
                  <a:lnTo>
                    <a:pt x="1835" y="11675"/>
                  </a:lnTo>
                  <a:lnTo>
                    <a:pt x="25919" y="11675"/>
                  </a:lnTo>
                  <a:lnTo>
                    <a:pt x="25919" y="10475"/>
                  </a:lnTo>
                  <a:lnTo>
                    <a:pt x="20315" y="10475"/>
                  </a:lnTo>
                  <a:lnTo>
                    <a:pt x="26853" y="768"/>
                  </a:lnTo>
                  <a:lnTo>
                    <a:pt x="25118" y="167"/>
                  </a:lnTo>
                  <a:lnTo>
                    <a:pt x="19614" y="8373"/>
                  </a:lnTo>
                  <a:lnTo>
                    <a:pt x="14444" y="0"/>
                  </a:lnTo>
                  <a:lnTo>
                    <a:pt x="13143" y="434"/>
                  </a:lnTo>
                  <a:lnTo>
                    <a:pt x="12409" y="167"/>
                  </a:lnTo>
                  <a:lnTo>
                    <a:pt x="6905" y="8373"/>
                  </a:lnTo>
                  <a:lnTo>
                    <a:pt x="17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3"/>
            <p:cNvSpPr/>
            <p:nvPr/>
          </p:nvSpPr>
          <p:spPr>
            <a:xfrm>
              <a:off x="3378425" y="7233125"/>
              <a:ext cx="5212075" cy="98425"/>
            </a:xfrm>
            <a:custGeom>
              <a:avLst/>
              <a:gdLst/>
              <a:ahLst/>
              <a:cxnLst/>
              <a:rect l="l" t="t" r="r" b="b"/>
              <a:pathLst>
                <a:path w="208483" h="3937" extrusionOk="0">
                  <a:moveTo>
                    <a:pt x="0" y="0"/>
                  </a:moveTo>
                  <a:lnTo>
                    <a:pt x="0" y="3936"/>
                  </a:lnTo>
                  <a:lnTo>
                    <a:pt x="208482" y="3936"/>
                  </a:lnTo>
                  <a:lnTo>
                    <a:pt x="2084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3"/>
            <p:cNvSpPr/>
            <p:nvPr/>
          </p:nvSpPr>
          <p:spPr>
            <a:xfrm>
              <a:off x="3378425" y="7289000"/>
              <a:ext cx="5212075" cy="42550"/>
            </a:xfrm>
            <a:custGeom>
              <a:avLst/>
              <a:gdLst/>
              <a:ahLst/>
              <a:cxnLst/>
              <a:rect l="l" t="t" r="r" b="b"/>
              <a:pathLst>
                <a:path w="208483" h="1702" extrusionOk="0">
                  <a:moveTo>
                    <a:pt x="0" y="0"/>
                  </a:moveTo>
                  <a:lnTo>
                    <a:pt x="0" y="1701"/>
                  </a:lnTo>
                  <a:lnTo>
                    <a:pt x="208482" y="1701"/>
                  </a:lnTo>
                  <a:lnTo>
                    <a:pt x="2084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3"/>
            <p:cNvSpPr/>
            <p:nvPr/>
          </p:nvSpPr>
          <p:spPr>
            <a:xfrm>
              <a:off x="3504350" y="7327350"/>
              <a:ext cx="5048625" cy="145125"/>
            </a:xfrm>
            <a:custGeom>
              <a:avLst/>
              <a:gdLst/>
              <a:ahLst/>
              <a:cxnLst/>
              <a:rect l="l" t="t" r="r" b="b"/>
              <a:pathLst>
                <a:path w="201945" h="5805" extrusionOk="0">
                  <a:moveTo>
                    <a:pt x="0" y="1"/>
                  </a:moveTo>
                  <a:lnTo>
                    <a:pt x="0" y="5805"/>
                  </a:lnTo>
                  <a:lnTo>
                    <a:pt x="1535" y="5805"/>
                  </a:lnTo>
                  <a:lnTo>
                    <a:pt x="1535" y="1"/>
                  </a:lnTo>
                  <a:close/>
                  <a:moveTo>
                    <a:pt x="11141" y="1"/>
                  </a:moveTo>
                  <a:lnTo>
                    <a:pt x="11141" y="5805"/>
                  </a:lnTo>
                  <a:lnTo>
                    <a:pt x="12676" y="5805"/>
                  </a:lnTo>
                  <a:lnTo>
                    <a:pt x="12676" y="1"/>
                  </a:lnTo>
                  <a:close/>
                  <a:moveTo>
                    <a:pt x="22249" y="1"/>
                  </a:moveTo>
                  <a:lnTo>
                    <a:pt x="22249" y="5805"/>
                  </a:lnTo>
                  <a:lnTo>
                    <a:pt x="23817" y="5805"/>
                  </a:lnTo>
                  <a:lnTo>
                    <a:pt x="23817" y="1"/>
                  </a:lnTo>
                  <a:close/>
                  <a:moveTo>
                    <a:pt x="33391" y="1"/>
                  </a:moveTo>
                  <a:lnTo>
                    <a:pt x="33391" y="5805"/>
                  </a:lnTo>
                  <a:lnTo>
                    <a:pt x="34958" y="5805"/>
                  </a:lnTo>
                  <a:lnTo>
                    <a:pt x="34958" y="1"/>
                  </a:lnTo>
                  <a:close/>
                  <a:moveTo>
                    <a:pt x="44532" y="1"/>
                  </a:moveTo>
                  <a:lnTo>
                    <a:pt x="44532" y="5805"/>
                  </a:lnTo>
                  <a:lnTo>
                    <a:pt x="46066" y="5805"/>
                  </a:lnTo>
                  <a:lnTo>
                    <a:pt x="46066" y="1"/>
                  </a:lnTo>
                  <a:close/>
                  <a:moveTo>
                    <a:pt x="55673" y="1"/>
                  </a:moveTo>
                  <a:lnTo>
                    <a:pt x="55673" y="5805"/>
                  </a:lnTo>
                  <a:lnTo>
                    <a:pt x="57208" y="5805"/>
                  </a:lnTo>
                  <a:lnTo>
                    <a:pt x="57208" y="1"/>
                  </a:lnTo>
                  <a:close/>
                  <a:moveTo>
                    <a:pt x="66814" y="1"/>
                  </a:moveTo>
                  <a:lnTo>
                    <a:pt x="66814" y="5805"/>
                  </a:lnTo>
                  <a:lnTo>
                    <a:pt x="68349" y="5805"/>
                  </a:lnTo>
                  <a:lnTo>
                    <a:pt x="68349" y="1"/>
                  </a:lnTo>
                  <a:close/>
                  <a:moveTo>
                    <a:pt x="77922" y="1"/>
                  </a:moveTo>
                  <a:lnTo>
                    <a:pt x="77922" y="5805"/>
                  </a:lnTo>
                  <a:lnTo>
                    <a:pt x="79490" y="5805"/>
                  </a:lnTo>
                  <a:lnTo>
                    <a:pt x="79490" y="1"/>
                  </a:lnTo>
                  <a:close/>
                  <a:moveTo>
                    <a:pt x="178127" y="1"/>
                  </a:moveTo>
                  <a:lnTo>
                    <a:pt x="178127" y="5805"/>
                  </a:lnTo>
                  <a:lnTo>
                    <a:pt x="179662" y="5805"/>
                  </a:lnTo>
                  <a:lnTo>
                    <a:pt x="179662" y="1"/>
                  </a:lnTo>
                  <a:close/>
                  <a:moveTo>
                    <a:pt x="189269" y="1"/>
                  </a:moveTo>
                  <a:lnTo>
                    <a:pt x="189269" y="5805"/>
                  </a:lnTo>
                  <a:lnTo>
                    <a:pt x="190803" y="5805"/>
                  </a:lnTo>
                  <a:lnTo>
                    <a:pt x="190803" y="1"/>
                  </a:lnTo>
                  <a:close/>
                  <a:moveTo>
                    <a:pt x="200410" y="1"/>
                  </a:moveTo>
                  <a:lnTo>
                    <a:pt x="200410" y="5805"/>
                  </a:lnTo>
                  <a:lnTo>
                    <a:pt x="201944" y="5805"/>
                  </a:lnTo>
                  <a:lnTo>
                    <a:pt x="2019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3"/>
            <p:cNvSpPr/>
            <p:nvPr/>
          </p:nvSpPr>
          <p:spPr>
            <a:xfrm>
              <a:off x="6373900" y="7493146"/>
              <a:ext cx="602100" cy="125950"/>
            </a:xfrm>
            <a:custGeom>
              <a:avLst/>
              <a:gdLst/>
              <a:ahLst/>
              <a:cxnLst/>
              <a:rect l="l" t="t" r="r" b="b"/>
              <a:pathLst>
                <a:path w="24084" h="5038" extrusionOk="0">
                  <a:moveTo>
                    <a:pt x="1935" y="0"/>
                  </a:moveTo>
                  <a:lnTo>
                    <a:pt x="3970" y="3370"/>
                  </a:lnTo>
                  <a:lnTo>
                    <a:pt x="4303" y="3870"/>
                  </a:lnTo>
                  <a:lnTo>
                    <a:pt x="0" y="3870"/>
                  </a:lnTo>
                  <a:lnTo>
                    <a:pt x="0" y="5037"/>
                  </a:lnTo>
                  <a:lnTo>
                    <a:pt x="24084" y="5037"/>
                  </a:lnTo>
                  <a:lnTo>
                    <a:pt x="24084" y="3870"/>
                  </a:lnTo>
                  <a:lnTo>
                    <a:pt x="18480" y="3870"/>
                  </a:lnTo>
                  <a:lnTo>
                    <a:pt x="21048" y="0"/>
                  </a:lnTo>
                  <a:lnTo>
                    <a:pt x="18947" y="0"/>
                  </a:lnTo>
                  <a:lnTo>
                    <a:pt x="17779" y="1735"/>
                  </a:lnTo>
                  <a:lnTo>
                    <a:pt x="16745" y="0"/>
                  </a:lnTo>
                  <a:lnTo>
                    <a:pt x="14644" y="0"/>
                  </a:lnTo>
                  <a:lnTo>
                    <a:pt x="16679" y="3370"/>
                  </a:lnTo>
                  <a:lnTo>
                    <a:pt x="17012" y="3870"/>
                  </a:lnTo>
                  <a:lnTo>
                    <a:pt x="5637" y="3870"/>
                  </a:lnTo>
                  <a:lnTo>
                    <a:pt x="8273" y="0"/>
                  </a:lnTo>
                  <a:lnTo>
                    <a:pt x="6238" y="0"/>
                  </a:lnTo>
                  <a:lnTo>
                    <a:pt x="5070" y="1735"/>
                  </a:lnTo>
                  <a:lnTo>
                    <a:pt x="40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43"/>
          <p:cNvGrpSpPr/>
          <p:nvPr/>
        </p:nvGrpSpPr>
        <p:grpSpPr>
          <a:xfrm>
            <a:off x="1183625" y="1590850"/>
            <a:ext cx="1355975" cy="172150"/>
            <a:chOff x="1183625" y="1057450"/>
            <a:chExt cx="1355975" cy="172150"/>
          </a:xfrm>
        </p:grpSpPr>
        <p:cxnSp>
          <p:nvCxnSpPr>
            <p:cNvPr id="465" name="Google Shape;465;p43"/>
            <p:cNvCxnSpPr/>
            <p:nvPr/>
          </p:nvCxnSpPr>
          <p:spPr>
            <a:xfrm>
              <a:off x="1434700" y="1057450"/>
              <a:ext cx="1104900" cy="0"/>
            </a:xfrm>
            <a:prstGeom prst="straightConnector1">
              <a:avLst/>
            </a:prstGeom>
            <a:noFill/>
            <a:ln w="19050" cap="flat" cmpd="sng">
              <a:solidFill>
                <a:schemeClr val="accent1"/>
              </a:solidFill>
              <a:prstDash val="solid"/>
              <a:round/>
              <a:headEnd type="none" w="med" len="med"/>
              <a:tailEnd type="none" w="med" len="med"/>
            </a:ln>
          </p:spPr>
        </p:cxnSp>
        <p:cxnSp>
          <p:nvCxnSpPr>
            <p:cNvPr id="466" name="Google Shape;466;p43"/>
            <p:cNvCxnSpPr/>
            <p:nvPr/>
          </p:nvCxnSpPr>
          <p:spPr>
            <a:xfrm>
              <a:off x="1183625" y="1143525"/>
              <a:ext cx="1104900" cy="0"/>
            </a:xfrm>
            <a:prstGeom prst="straightConnector1">
              <a:avLst/>
            </a:prstGeom>
            <a:noFill/>
            <a:ln w="19050" cap="flat" cmpd="sng">
              <a:solidFill>
                <a:schemeClr val="accent1"/>
              </a:solidFill>
              <a:prstDash val="solid"/>
              <a:round/>
              <a:headEnd type="none" w="med" len="med"/>
              <a:tailEnd type="none" w="med" len="med"/>
            </a:ln>
          </p:spPr>
        </p:cxnSp>
        <p:cxnSp>
          <p:nvCxnSpPr>
            <p:cNvPr id="467" name="Google Shape;467;p43"/>
            <p:cNvCxnSpPr/>
            <p:nvPr/>
          </p:nvCxnSpPr>
          <p:spPr>
            <a:xfrm>
              <a:off x="1305600" y="1229600"/>
              <a:ext cx="954300" cy="0"/>
            </a:xfrm>
            <a:prstGeom prst="straightConnector1">
              <a:avLst/>
            </a:prstGeom>
            <a:noFill/>
            <a:ln w="19050" cap="flat" cmpd="sng">
              <a:solidFill>
                <a:schemeClr val="accent1"/>
              </a:solidFill>
              <a:prstDash val="solid"/>
              <a:round/>
              <a:headEnd type="none" w="med" len="med"/>
              <a:tailEnd type="none" w="med" len="med"/>
            </a:ln>
          </p:spPr>
        </p:cxnSp>
      </p:grpSp>
      <p:cxnSp>
        <p:nvCxnSpPr>
          <p:cNvPr id="468" name="Google Shape;468;p43"/>
          <p:cNvCxnSpPr/>
          <p:nvPr/>
        </p:nvCxnSpPr>
        <p:spPr>
          <a:xfrm>
            <a:off x="673475" y="4396024"/>
            <a:ext cx="9258300" cy="0"/>
          </a:xfrm>
          <a:prstGeom prst="straightConnector1">
            <a:avLst/>
          </a:prstGeom>
          <a:noFill/>
          <a:ln w="9525" cap="flat" cmpd="sng">
            <a:solidFill>
              <a:srgbClr val="00FF00"/>
            </a:solidFill>
            <a:prstDash val="solid"/>
            <a:round/>
            <a:headEnd type="none" w="med" len="med"/>
            <a:tailEnd type="none" w="med" len="med"/>
          </a:ln>
        </p:spPr>
      </p:cxnSp>
      <p:cxnSp>
        <p:nvCxnSpPr>
          <p:cNvPr id="469" name="Google Shape;469;p43"/>
          <p:cNvCxnSpPr/>
          <p:nvPr/>
        </p:nvCxnSpPr>
        <p:spPr>
          <a:xfrm>
            <a:off x="870275" y="4201399"/>
            <a:ext cx="9258300" cy="0"/>
          </a:xfrm>
          <a:prstGeom prst="straightConnector1">
            <a:avLst/>
          </a:prstGeom>
          <a:noFill/>
          <a:ln w="9525" cap="flat" cmpd="sng">
            <a:solidFill>
              <a:srgbClr val="00FF00"/>
            </a:solidFill>
            <a:prstDash val="solid"/>
            <a:round/>
            <a:headEnd type="none" w="med" len="med"/>
            <a:tailEnd type="none" w="med" len="med"/>
          </a:ln>
        </p:spPr>
      </p:cxnSp>
      <p:grpSp>
        <p:nvGrpSpPr>
          <p:cNvPr id="470" name="Google Shape;470;p43"/>
          <p:cNvGrpSpPr/>
          <p:nvPr/>
        </p:nvGrpSpPr>
        <p:grpSpPr>
          <a:xfrm>
            <a:off x="-7186" y="4208798"/>
            <a:ext cx="8428968" cy="172650"/>
            <a:chOff x="3936975" y="4282175"/>
            <a:chExt cx="5212075" cy="172650"/>
          </a:xfrm>
        </p:grpSpPr>
        <p:sp>
          <p:nvSpPr>
            <p:cNvPr id="471" name="Google Shape;471;p43"/>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3"/>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5F4878D6-C0E4-4672-953C-09DB3B06E40C}"/>
              </a:ext>
            </a:extLst>
          </p:cNvPr>
          <p:cNvSpPr>
            <a:spLocks noGrp="1"/>
          </p:cNvSpPr>
          <p:nvPr>
            <p:ph type="title"/>
          </p:nvPr>
        </p:nvSpPr>
        <p:spPr>
          <a:xfrm>
            <a:off x="223600" y="51534"/>
            <a:ext cx="3527100" cy="531900"/>
          </a:xfrm>
        </p:spPr>
        <p:txBody>
          <a:bodyPr/>
          <a:lstStyle/>
          <a:p>
            <a:pPr algn="l"/>
            <a:r>
              <a:rPr lang="en-IN" dirty="0"/>
              <a:t>SCHEMATIC DIAGRAM</a:t>
            </a:r>
          </a:p>
        </p:txBody>
      </p:sp>
      <p:pic>
        <p:nvPicPr>
          <p:cNvPr id="7" name="Picture 6">
            <a:extLst>
              <a:ext uri="{FF2B5EF4-FFF2-40B4-BE49-F238E27FC236}">
                <a16:creationId xmlns:a16="http://schemas.microsoft.com/office/drawing/2014/main" id="{FF0037BB-1CF1-46FE-8E86-6E08B6F2777E}"/>
              </a:ext>
            </a:extLst>
          </p:cNvPr>
          <p:cNvPicPr>
            <a:picLocks noChangeAspect="1"/>
          </p:cNvPicPr>
          <p:nvPr/>
        </p:nvPicPr>
        <p:blipFill>
          <a:blip r:embed="rId3">
            <a:alphaModFix/>
            <a:extLst>
              <a:ext uri="{BEBA8EAE-BF5A-486C-A8C5-ECC9F3942E4B}">
                <a14:imgProps xmlns:a14="http://schemas.microsoft.com/office/drawing/2010/main">
                  <a14:imgLayer r:embed="rId4">
                    <a14:imgEffect>
                      <a14:sharpenSoften amount="10000"/>
                    </a14:imgEffect>
                    <a14:imgEffect>
                      <a14:brightnessContrast bright="-5000" contrast="9000"/>
                    </a14:imgEffect>
                  </a14:imgLayer>
                </a14:imgProps>
              </a:ext>
            </a:extLst>
          </a:blip>
          <a:stretch>
            <a:fillRect/>
          </a:stretch>
        </p:blipFill>
        <p:spPr>
          <a:xfrm>
            <a:off x="243192" y="565449"/>
            <a:ext cx="8443607" cy="4172083"/>
          </a:xfrm>
          <a:prstGeom prst="rect">
            <a:avLst/>
          </a:prstGeom>
          <a:effectLst>
            <a:reflection endPos="0" dist="50800" dir="5400000" sy="-100000" algn="bl" rotWithShape="0"/>
            <a:softEdge rad="25400"/>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45"/>
          <p:cNvSpPr/>
          <p:nvPr/>
        </p:nvSpPr>
        <p:spPr>
          <a:xfrm>
            <a:off x="155333" y="104199"/>
            <a:ext cx="560540" cy="6030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518" name="Google Shape;518;p45"/>
          <p:cNvGrpSpPr/>
          <p:nvPr/>
        </p:nvGrpSpPr>
        <p:grpSpPr>
          <a:xfrm>
            <a:off x="-12" y="4208798"/>
            <a:ext cx="8428968" cy="172650"/>
            <a:chOff x="3936975" y="4282175"/>
            <a:chExt cx="5212075" cy="172650"/>
          </a:xfrm>
        </p:grpSpPr>
        <p:sp>
          <p:nvSpPr>
            <p:cNvPr id="519" name="Google Shape;519;p45"/>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5"/>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5"/>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 name="Google Shape;522;p45"/>
          <p:cNvSpPr txBox="1">
            <a:spLocks noGrp="1"/>
          </p:cNvSpPr>
          <p:nvPr>
            <p:ph type="title"/>
          </p:nvPr>
        </p:nvSpPr>
        <p:spPr>
          <a:xfrm flipH="1">
            <a:off x="5337091" y="104199"/>
            <a:ext cx="2878800" cy="6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SCOPE</a:t>
            </a:r>
            <a:endParaRPr dirty="0"/>
          </a:p>
        </p:txBody>
      </p:sp>
      <p:sp>
        <p:nvSpPr>
          <p:cNvPr id="523" name="Google Shape;523;p45"/>
          <p:cNvSpPr txBox="1">
            <a:spLocks noGrp="1"/>
          </p:cNvSpPr>
          <p:nvPr>
            <p:ph type="subTitle" idx="1"/>
          </p:nvPr>
        </p:nvSpPr>
        <p:spPr>
          <a:xfrm flipH="1">
            <a:off x="4921263" y="707199"/>
            <a:ext cx="4008051" cy="334001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bg2"/>
                </a:solidFill>
              </a:rPr>
              <a:t>• System can be implemented at a global level in which different countries can manipulate data of their bridges at a single server. </a:t>
            </a:r>
          </a:p>
          <a:p>
            <a:pPr marL="0" lvl="0" indent="0" algn="l" rtl="0">
              <a:spcBef>
                <a:spcPts val="0"/>
              </a:spcBef>
              <a:spcAft>
                <a:spcPts val="0"/>
              </a:spcAft>
              <a:buNone/>
            </a:pPr>
            <a:r>
              <a:rPr lang="en-US" dirty="0">
                <a:solidFill>
                  <a:schemeClr val="bg2"/>
                </a:solidFill>
              </a:rPr>
              <a:t>• Implement on high cost suspension bridge.</a:t>
            </a:r>
          </a:p>
          <a:p>
            <a:pPr marL="0" lvl="0" indent="0" algn="l" rtl="0">
              <a:spcBef>
                <a:spcPts val="0"/>
              </a:spcBef>
              <a:spcAft>
                <a:spcPts val="0"/>
              </a:spcAft>
              <a:buNone/>
            </a:pPr>
            <a:r>
              <a:rPr lang="en-US" dirty="0">
                <a:solidFill>
                  <a:schemeClr val="bg2"/>
                </a:solidFill>
              </a:rPr>
              <a:t> • Monitoring Structural Performance and Applied Loads</a:t>
            </a:r>
            <a:endParaRPr dirty="0">
              <a:solidFill>
                <a:schemeClr val="bg2"/>
              </a:solidFill>
            </a:endParaRPr>
          </a:p>
        </p:txBody>
      </p:sp>
      <p:grpSp>
        <p:nvGrpSpPr>
          <p:cNvPr id="525" name="Google Shape;525;p45"/>
          <p:cNvGrpSpPr/>
          <p:nvPr/>
        </p:nvGrpSpPr>
        <p:grpSpPr>
          <a:xfrm>
            <a:off x="-1648077" y="1494997"/>
            <a:ext cx="6475766" cy="2712520"/>
            <a:chOff x="1186032" y="1558000"/>
            <a:chExt cx="4961893" cy="2078400"/>
          </a:xfrm>
        </p:grpSpPr>
        <p:sp>
          <p:nvSpPr>
            <p:cNvPr id="526" name="Google Shape;526;p45"/>
            <p:cNvSpPr/>
            <p:nvPr/>
          </p:nvSpPr>
          <p:spPr>
            <a:xfrm>
              <a:off x="3187450" y="2008550"/>
              <a:ext cx="17525" cy="694675"/>
            </a:xfrm>
            <a:custGeom>
              <a:avLst/>
              <a:gdLst/>
              <a:ahLst/>
              <a:cxnLst/>
              <a:rect l="l" t="t" r="r" b="b"/>
              <a:pathLst>
                <a:path w="701" h="27787" extrusionOk="0">
                  <a:moveTo>
                    <a:pt x="0" y="0"/>
                  </a:moveTo>
                  <a:lnTo>
                    <a:pt x="0" y="27787"/>
                  </a:lnTo>
                  <a:lnTo>
                    <a:pt x="701" y="27787"/>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5"/>
            <p:cNvSpPr/>
            <p:nvPr/>
          </p:nvSpPr>
          <p:spPr>
            <a:xfrm>
              <a:off x="3309200" y="2151975"/>
              <a:ext cx="18375" cy="551250"/>
            </a:xfrm>
            <a:custGeom>
              <a:avLst/>
              <a:gdLst/>
              <a:ahLst/>
              <a:cxnLst/>
              <a:rect l="l" t="t" r="r" b="b"/>
              <a:pathLst>
                <a:path w="735" h="22050" extrusionOk="0">
                  <a:moveTo>
                    <a:pt x="1" y="1"/>
                  </a:moveTo>
                  <a:lnTo>
                    <a:pt x="1" y="22050"/>
                  </a:lnTo>
                  <a:lnTo>
                    <a:pt x="734" y="22050"/>
                  </a:lnTo>
                  <a:lnTo>
                    <a:pt x="7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5"/>
            <p:cNvSpPr/>
            <p:nvPr/>
          </p:nvSpPr>
          <p:spPr>
            <a:xfrm>
              <a:off x="3431800" y="2248725"/>
              <a:ext cx="17525" cy="454500"/>
            </a:xfrm>
            <a:custGeom>
              <a:avLst/>
              <a:gdLst/>
              <a:ahLst/>
              <a:cxnLst/>
              <a:rect l="l" t="t" r="r" b="b"/>
              <a:pathLst>
                <a:path w="701" h="18180" extrusionOk="0">
                  <a:moveTo>
                    <a:pt x="0" y="0"/>
                  </a:moveTo>
                  <a:lnTo>
                    <a:pt x="0" y="18180"/>
                  </a:lnTo>
                  <a:lnTo>
                    <a:pt x="701" y="18180"/>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5"/>
            <p:cNvSpPr/>
            <p:nvPr/>
          </p:nvSpPr>
          <p:spPr>
            <a:xfrm>
              <a:off x="3553550" y="2290425"/>
              <a:ext cx="17525" cy="412800"/>
            </a:xfrm>
            <a:custGeom>
              <a:avLst/>
              <a:gdLst/>
              <a:ahLst/>
              <a:cxnLst/>
              <a:rect l="l" t="t" r="r" b="b"/>
              <a:pathLst>
                <a:path w="701" h="16512" extrusionOk="0">
                  <a:moveTo>
                    <a:pt x="0" y="0"/>
                  </a:moveTo>
                  <a:lnTo>
                    <a:pt x="0" y="16512"/>
                  </a:lnTo>
                  <a:lnTo>
                    <a:pt x="701" y="16512"/>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5"/>
            <p:cNvSpPr/>
            <p:nvPr/>
          </p:nvSpPr>
          <p:spPr>
            <a:xfrm>
              <a:off x="3675300" y="2326275"/>
              <a:ext cx="17525" cy="376950"/>
            </a:xfrm>
            <a:custGeom>
              <a:avLst/>
              <a:gdLst/>
              <a:ahLst/>
              <a:cxnLst/>
              <a:rect l="l" t="t" r="r" b="b"/>
              <a:pathLst>
                <a:path w="701" h="15078" extrusionOk="0">
                  <a:moveTo>
                    <a:pt x="0" y="0"/>
                  </a:moveTo>
                  <a:lnTo>
                    <a:pt x="0" y="15078"/>
                  </a:lnTo>
                  <a:lnTo>
                    <a:pt x="701" y="15078"/>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5"/>
            <p:cNvSpPr/>
            <p:nvPr/>
          </p:nvSpPr>
          <p:spPr>
            <a:xfrm>
              <a:off x="3797050" y="2335450"/>
              <a:ext cx="18375" cy="367775"/>
            </a:xfrm>
            <a:custGeom>
              <a:avLst/>
              <a:gdLst/>
              <a:ahLst/>
              <a:cxnLst/>
              <a:rect l="l" t="t" r="r" b="b"/>
              <a:pathLst>
                <a:path w="735" h="14711" extrusionOk="0">
                  <a:moveTo>
                    <a:pt x="0" y="0"/>
                  </a:moveTo>
                  <a:lnTo>
                    <a:pt x="0" y="14711"/>
                  </a:lnTo>
                  <a:lnTo>
                    <a:pt x="734" y="14711"/>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5"/>
            <p:cNvSpPr/>
            <p:nvPr/>
          </p:nvSpPr>
          <p:spPr>
            <a:xfrm>
              <a:off x="3918800" y="2326275"/>
              <a:ext cx="18375" cy="376950"/>
            </a:xfrm>
            <a:custGeom>
              <a:avLst/>
              <a:gdLst/>
              <a:ahLst/>
              <a:cxnLst/>
              <a:rect l="l" t="t" r="r" b="b"/>
              <a:pathLst>
                <a:path w="735" h="15078" extrusionOk="0">
                  <a:moveTo>
                    <a:pt x="1" y="0"/>
                  </a:moveTo>
                  <a:lnTo>
                    <a:pt x="1" y="15078"/>
                  </a:lnTo>
                  <a:lnTo>
                    <a:pt x="734" y="15078"/>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5"/>
            <p:cNvSpPr/>
            <p:nvPr/>
          </p:nvSpPr>
          <p:spPr>
            <a:xfrm>
              <a:off x="4041400" y="2290425"/>
              <a:ext cx="17525" cy="412800"/>
            </a:xfrm>
            <a:custGeom>
              <a:avLst/>
              <a:gdLst/>
              <a:ahLst/>
              <a:cxnLst/>
              <a:rect l="l" t="t" r="r" b="b"/>
              <a:pathLst>
                <a:path w="701" h="16512" extrusionOk="0">
                  <a:moveTo>
                    <a:pt x="0" y="0"/>
                  </a:moveTo>
                  <a:lnTo>
                    <a:pt x="0" y="16512"/>
                  </a:lnTo>
                  <a:lnTo>
                    <a:pt x="701" y="16512"/>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5"/>
            <p:cNvSpPr/>
            <p:nvPr/>
          </p:nvSpPr>
          <p:spPr>
            <a:xfrm>
              <a:off x="4163150" y="2248725"/>
              <a:ext cx="17525" cy="454500"/>
            </a:xfrm>
            <a:custGeom>
              <a:avLst/>
              <a:gdLst/>
              <a:ahLst/>
              <a:cxnLst/>
              <a:rect l="l" t="t" r="r" b="b"/>
              <a:pathLst>
                <a:path w="701" h="18180" extrusionOk="0">
                  <a:moveTo>
                    <a:pt x="0" y="0"/>
                  </a:moveTo>
                  <a:lnTo>
                    <a:pt x="0" y="18180"/>
                  </a:lnTo>
                  <a:lnTo>
                    <a:pt x="701" y="18180"/>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5"/>
            <p:cNvSpPr/>
            <p:nvPr/>
          </p:nvSpPr>
          <p:spPr>
            <a:xfrm>
              <a:off x="4286575" y="2151975"/>
              <a:ext cx="17525" cy="551250"/>
            </a:xfrm>
            <a:custGeom>
              <a:avLst/>
              <a:gdLst/>
              <a:ahLst/>
              <a:cxnLst/>
              <a:rect l="l" t="t" r="r" b="b"/>
              <a:pathLst>
                <a:path w="701" h="22050" extrusionOk="0">
                  <a:moveTo>
                    <a:pt x="0" y="1"/>
                  </a:moveTo>
                  <a:lnTo>
                    <a:pt x="0" y="22050"/>
                  </a:lnTo>
                  <a:lnTo>
                    <a:pt x="701" y="22050"/>
                  </a:lnTo>
                  <a:lnTo>
                    <a:pt x="7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4408325" y="2008550"/>
              <a:ext cx="17525" cy="694675"/>
            </a:xfrm>
            <a:custGeom>
              <a:avLst/>
              <a:gdLst/>
              <a:ahLst/>
              <a:cxnLst/>
              <a:rect l="l" t="t" r="r" b="b"/>
              <a:pathLst>
                <a:path w="701" h="27787" extrusionOk="0">
                  <a:moveTo>
                    <a:pt x="0" y="0"/>
                  </a:moveTo>
                  <a:lnTo>
                    <a:pt x="0" y="27787"/>
                  </a:lnTo>
                  <a:lnTo>
                    <a:pt x="701" y="27787"/>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5"/>
            <p:cNvSpPr/>
            <p:nvPr/>
          </p:nvSpPr>
          <p:spPr>
            <a:xfrm>
              <a:off x="3052350" y="1639950"/>
              <a:ext cx="1501100" cy="713025"/>
            </a:xfrm>
            <a:custGeom>
              <a:avLst/>
              <a:gdLst/>
              <a:ahLst/>
              <a:cxnLst/>
              <a:rect l="l" t="t" r="r" b="b"/>
              <a:pathLst>
                <a:path w="60044" h="28521" extrusionOk="0">
                  <a:moveTo>
                    <a:pt x="1" y="0"/>
                  </a:moveTo>
                  <a:cubicBezTo>
                    <a:pt x="1535" y="15979"/>
                    <a:pt x="14411" y="28521"/>
                    <a:pt x="30022" y="28521"/>
                  </a:cubicBezTo>
                  <a:cubicBezTo>
                    <a:pt x="45600" y="28521"/>
                    <a:pt x="58476" y="16012"/>
                    <a:pt x="60043" y="0"/>
                  </a:cubicBezTo>
                  <a:lnTo>
                    <a:pt x="59143" y="0"/>
                  </a:lnTo>
                  <a:cubicBezTo>
                    <a:pt x="57608" y="15512"/>
                    <a:pt x="45133" y="27654"/>
                    <a:pt x="30022" y="27654"/>
                  </a:cubicBezTo>
                  <a:cubicBezTo>
                    <a:pt x="14878" y="27654"/>
                    <a:pt x="2402" y="15512"/>
                    <a:pt x="8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5"/>
            <p:cNvSpPr/>
            <p:nvPr/>
          </p:nvSpPr>
          <p:spPr>
            <a:xfrm>
              <a:off x="2791325" y="1626600"/>
              <a:ext cx="429500" cy="2009800"/>
            </a:xfrm>
            <a:custGeom>
              <a:avLst/>
              <a:gdLst/>
              <a:ahLst/>
              <a:cxnLst/>
              <a:rect l="l" t="t" r="r" b="b"/>
              <a:pathLst>
                <a:path w="17180" h="80392" extrusionOk="0">
                  <a:moveTo>
                    <a:pt x="10341" y="935"/>
                  </a:moveTo>
                  <a:lnTo>
                    <a:pt x="8540" y="4871"/>
                  </a:lnTo>
                  <a:lnTo>
                    <a:pt x="6772" y="968"/>
                  </a:lnTo>
                  <a:lnTo>
                    <a:pt x="6772" y="935"/>
                  </a:lnTo>
                  <a:close/>
                  <a:moveTo>
                    <a:pt x="6672" y="1802"/>
                  </a:moveTo>
                  <a:lnTo>
                    <a:pt x="8307" y="5338"/>
                  </a:lnTo>
                  <a:lnTo>
                    <a:pt x="6038" y="10341"/>
                  </a:lnTo>
                  <a:lnTo>
                    <a:pt x="6672" y="1802"/>
                  </a:lnTo>
                  <a:close/>
                  <a:moveTo>
                    <a:pt x="10442" y="1702"/>
                  </a:moveTo>
                  <a:lnTo>
                    <a:pt x="11042" y="10442"/>
                  </a:lnTo>
                  <a:lnTo>
                    <a:pt x="8774" y="5371"/>
                  </a:lnTo>
                  <a:lnTo>
                    <a:pt x="10442" y="1702"/>
                  </a:lnTo>
                  <a:close/>
                  <a:moveTo>
                    <a:pt x="8607" y="5872"/>
                  </a:moveTo>
                  <a:lnTo>
                    <a:pt x="11175" y="11609"/>
                  </a:lnTo>
                  <a:lnTo>
                    <a:pt x="11209" y="11976"/>
                  </a:lnTo>
                  <a:lnTo>
                    <a:pt x="5972" y="11976"/>
                  </a:lnTo>
                  <a:lnTo>
                    <a:pt x="6005" y="11609"/>
                  </a:lnTo>
                  <a:lnTo>
                    <a:pt x="8607" y="5872"/>
                  </a:lnTo>
                  <a:close/>
                  <a:moveTo>
                    <a:pt x="11275" y="12877"/>
                  </a:moveTo>
                  <a:lnTo>
                    <a:pt x="11309" y="13310"/>
                  </a:lnTo>
                  <a:lnTo>
                    <a:pt x="8674" y="17947"/>
                  </a:lnTo>
                  <a:lnTo>
                    <a:pt x="5872" y="13010"/>
                  </a:lnTo>
                  <a:lnTo>
                    <a:pt x="5872" y="12877"/>
                  </a:lnTo>
                  <a:close/>
                  <a:moveTo>
                    <a:pt x="11342" y="14011"/>
                  </a:moveTo>
                  <a:lnTo>
                    <a:pt x="12109" y="23885"/>
                  </a:lnTo>
                  <a:lnTo>
                    <a:pt x="8874" y="18314"/>
                  </a:lnTo>
                  <a:lnTo>
                    <a:pt x="11342" y="14011"/>
                  </a:lnTo>
                  <a:close/>
                  <a:moveTo>
                    <a:pt x="5805" y="13711"/>
                  </a:moveTo>
                  <a:lnTo>
                    <a:pt x="8440" y="18347"/>
                  </a:lnTo>
                  <a:lnTo>
                    <a:pt x="5004" y="24352"/>
                  </a:lnTo>
                  <a:lnTo>
                    <a:pt x="5805" y="13711"/>
                  </a:lnTo>
                  <a:close/>
                  <a:moveTo>
                    <a:pt x="8674" y="18714"/>
                  </a:moveTo>
                  <a:lnTo>
                    <a:pt x="12143" y="24852"/>
                  </a:lnTo>
                  <a:lnTo>
                    <a:pt x="12176" y="25352"/>
                  </a:lnTo>
                  <a:lnTo>
                    <a:pt x="4971" y="25352"/>
                  </a:lnTo>
                  <a:lnTo>
                    <a:pt x="4971" y="25219"/>
                  </a:lnTo>
                  <a:lnTo>
                    <a:pt x="8674" y="18714"/>
                  </a:lnTo>
                  <a:close/>
                  <a:moveTo>
                    <a:pt x="11709" y="26320"/>
                  </a:moveTo>
                  <a:lnTo>
                    <a:pt x="8674" y="30789"/>
                  </a:lnTo>
                  <a:lnTo>
                    <a:pt x="5638" y="26320"/>
                  </a:lnTo>
                  <a:close/>
                  <a:moveTo>
                    <a:pt x="12276" y="26320"/>
                  </a:moveTo>
                  <a:lnTo>
                    <a:pt x="13043" y="37161"/>
                  </a:lnTo>
                  <a:lnTo>
                    <a:pt x="13043" y="37161"/>
                  </a:lnTo>
                  <a:lnTo>
                    <a:pt x="8940" y="31156"/>
                  </a:lnTo>
                  <a:lnTo>
                    <a:pt x="12209" y="26320"/>
                  </a:lnTo>
                  <a:close/>
                  <a:moveTo>
                    <a:pt x="5138" y="26320"/>
                  </a:moveTo>
                  <a:lnTo>
                    <a:pt x="8440" y="31156"/>
                  </a:lnTo>
                  <a:lnTo>
                    <a:pt x="4037" y="37494"/>
                  </a:lnTo>
                  <a:lnTo>
                    <a:pt x="4871" y="26320"/>
                  </a:lnTo>
                  <a:close/>
                  <a:moveTo>
                    <a:pt x="8674" y="31523"/>
                  </a:moveTo>
                  <a:lnTo>
                    <a:pt x="13143" y="37995"/>
                  </a:lnTo>
                  <a:lnTo>
                    <a:pt x="13177" y="38795"/>
                  </a:lnTo>
                  <a:lnTo>
                    <a:pt x="4037" y="38795"/>
                  </a:lnTo>
                  <a:lnTo>
                    <a:pt x="3970" y="38662"/>
                  </a:lnTo>
                  <a:lnTo>
                    <a:pt x="4004" y="38328"/>
                  </a:lnTo>
                  <a:lnTo>
                    <a:pt x="8674" y="31523"/>
                  </a:lnTo>
                  <a:close/>
                  <a:moveTo>
                    <a:pt x="12510" y="39696"/>
                  </a:moveTo>
                  <a:lnTo>
                    <a:pt x="8674" y="44299"/>
                  </a:lnTo>
                  <a:lnTo>
                    <a:pt x="4838" y="39696"/>
                  </a:lnTo>
                  <a:close/>
                  <a:moveTo>
                    <a:pt x="13210" y="39696"/>
                  </a:moveTo>
                  <a:lnTo>
                    <a:pt x="14044" y="50770"/>
                  </a:lnTo>
                  <a:lnTo>
                    <a:pt x="14044" y="50770"/>
                  </a:lnTo>
                  <a:lnTo>
                    <a:pt x="8940" y="44633"/>
                  </a:lnTo>
                  <a:lnTo>
                    <a:pt x="13010" y="39696"/>
                  </a:lnTo>
                  <a:close/>
                  <a:moveTo>
                    <a:pt x="4304" y="39696"/>
                  </a:moveTo>
                  <a:lnTo>
                    <a:pt x="8373" y="44633"/>
                  </a:lnTo>
                  <a:lnTo>
                    <a:pt x="3036" y="51037"/>
                  </a:lnTo>
                  <a:lnTo>
                    <a:pt x="3870" y="39696"/>
                  </a:lnTo>
                  <a:close/>
                  <a:moveTo>
                    <a:pt x="8674" y="44900"/>
                  </a:moveTo>
                  <a:lnTo>
                    <a:pt x="14144" y="51471"/>
                  </a:lnTo>
                  <a:lnTo>
                    <a:pt x="14178" y="52071"/>
                  </a:lnTo>
                  <a:lnTo>
                    <a:pt x="14144" y="52138"/>
                  </a:lnTo>
                  <a:lnTo>
                    <a:pt x="3203" y="52138"/>
                  </a:lnTo>
                  <a:lnTo>
                    <a:pt x="3003" y="51871"/>
                  </a:lnTo>
                  <a:lnTo>
                    <a:pt x="3003" y="51704"/>
                  </a:lnTo>
                  <a:lnTo>
                    <a:pt x="8674" y="44900"/>
                  </a:lnTo>
                  <a:close/>
                  <a:moveTo>
                    <a:pt x="13177" y="53039"/>
                  </a:moveTo>
                  <a:lnTo>
                    <a:pt x="8640" y="57675"/>
                  </a:lnTo>
                  <a:lnTo>
                    <a:pt x="4070" y="53039"/>
                  </a:lnTo>
                  <a:close/>
                  <a:moveTo>
                    <a:pt x="14278" y="53072"/>
                  </a:moveTo>
                  <a:lnTo>
                    <a:pt x="15112" y="64280"/>
                  </a:lnTo>
                  <a:lnTo>
                    <a:pt x="8974" y="58009"/>
                  </a:lnTo>
                  <a:lnTo>
                    <a:pt x="13811" y="53072"/>
                  </a:lnTo>
                  <a:close/>
                  <a:moveTo>
                    <a:pt x="3537" y="53039"/>
                  </a:moveTo>
                  <a:lnTo>
                    <a:pt x="8373" y="57976"/>
                  </a:lnTo>
                  <a:lnTo>
                    <a:pt x="2036" y="64480"/>
                  </a:lnTo>
                  <a:lnTo>
                    <a:pt x="2869" y="53039"/>
                  </a:lnTo>
                  <a:close/>
                  <a:moveTo>
                    <a:pt x="8674" y="58309"/>
                  </a:moveTo>
                  <a:lnTo>
                    <a:pt x="15145" y="64881"/>
                  </a:lnTo>
                  <a:lnTo>
                    <a:pt x="15178" y="65481"/>
                  </a:lnTo>
                  <a:lnTo>
                    <a:pt x="2002" y="65481"/>
                  </a:lnTo>
                  <a:lnTo>
                    <a:pt x="2002" y="65114"/>
                  </a:lnTo>
                  <a:lnTo>
                    <a:pt x="8674" y="58309"/>
                  </a:lnTo>
                  <a:close/>
                  <a:moveTo>
                    <a:pt x="14444" y="66415"/>
                  </a:moveTo>
                  <a:lnTo>
                    <a:pt x="8640" y="71552"/>
                  </a:lnTo>
                  <a:lnTo>
                    <a:pt x="2869" y="66415"/>
                  </a:lnTo>
                  <a:close/>
                  <a:moveTo>
                    <a:pt x="15212" y="66415"/>
                  </a:moveTo>
                  <a:lnTo>
                    <a:pt x="16112" y="78090"/>
                  </a:lnTo>
                  <a:lnTo>
                    <a:pt x="8974" y="71785"/>
                  </a:lnTo>
                  <a:lnTo>
                    <a:pt x="15045" y="66415"/>
                  </a:lnTo>
                  <a:close/>
                  <a:moveTo>
                    <a:pt x="2302" y="66415"/>
                  </a:moveTo>
                  <a:lnTo>
                    <a:pt x="8373" y="71785"/>
                  </a:lnTo>
                  <a:lnTo>
                    <a:pt x="1035" y="78323"/>
                  </a:lnTo>
                  <a:lnTo>
                    <a:pt x="1035" y="78323"/>
                  </a:lnTo>
                  <a:lnTo>
                    <a:pt x="1902" y="66415"/>
                  </a:lnTo>
                  <a:close/>
                  <a:moveTo>
                    <a:pt x="8674" y="72086"/>
                  </a:moveTo>
                  <a:lnTo>
                    <a:pt x="16146" y="78724"/>
                  </a:lnTo>
                  <a:lnTo>
                    <a:pt x="16179" y="79424"/>
                  </a:lnTo>
                  <a:lnTo>
                    <a:pt x="968" y="79424"/>
                  </a:lnTo>
                  <a:lnTo>
                    <a:pt x="1001" y="78891"/>
                  </a:lnTo>
                  <a:lnTo>
                    <a:pt x="8674" y="72086"/>
                  </a:lnTo>
                  <a:close/>
                  <a:moveTo>
                    <a:pt x="6339" y="1"/>
                  </a:moveTo>
                  <a:cubicBezTo>
                    <a:pt x="6105" y="1"/>
                    <a:pt x="5872" y="201"/>
                    <a:pt x="5872" y="434"/>
                  </a:cubicBezTo>
                  <a:lnTo>
                    <a:pt x="2036" y="52405"/>
                  </a:lnTo>
                  <a:cubicBezTo>
                    <a:pt x="2036" y="52472"/>
                    <a:pt x="2002" y="52505"/>
                    <a:pt x="2002" y="52572"/>
                  </a:cubicBezTo>
                  <a:lnTo>
                    <a:pt x="2002" y="52672"/>
                  </a:lnTo>
                  <a:lnTo>
                    <a:pt x="1" y="79858"/>
                  </a:lnTo>
                  <a:cubicBezTo>
                    <a:pt x="1" y="79991"/>
                    <a:pt x="34" y="80091"/>
                    <a:pt x="134" y="80225"/>
                  </a:cubicBezTo>
                  <a:cubicBezTo>
                    <a:pt x="201" y="80292"/>
                    <a:pt x="334" y="80392"/>
                    <a:pt x="468" y="80392"/>
                  </a:cubicBezTo>
                  <a:lnTo>
                    <a:pt x="16713" y="80392"/>
                  </a:lnTo>
                  <a:cubicBezTo>
                    <a:pt x="16846" y="80392"/>
                    <a:pt x="16980" y="80358"/>
                    <a:pt x="17046" y="80225"/>
                  </a:cubicBezTo>
                  <a:cubicBezTo>
                    <a:pt x="17146" y="80125"/>
                    <a:pt x="17180" y="80025"/>
                    <a:pt x="17180" y="79858"/>
                  </a:cubicBezTo>
                  <a:lnTo>
                    <a:pt x="16112" y="65414"/>
                  </a:lnTo>
                  <a:lnTo>
                    <a:pt x="16112" y="65348"/>
                  </a:lnTo>
                  <a:lnTo>
                    <a:pt x="12176" y="12510"/>
                  </a:lnTo>
                  <a:lnTo>
                    <a:pt x="12176" y="12443"/>
                  </a:lnTo>
                  <a:lnTo>
                    <a:pt x="11309" y="434"/>
                  </a:lnTo>
                  <a:cubicBezTo>
                    <a:pt x="11309" y="168"/>
                    <a:pt x="11109" y="1"/>
                    <a:pt x="10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a:off x="2952275" y="1558000"/>
              <a:ext cx="105100" cy="46950"/>
            </a:xfrm>
            <a:custGeom>
              <a:avLst/>
              <a:gdLst/>
              <a:ahLst/>
              <a:cxnLst/>
              <a:rect l="l" t="t" r="r" b="b"/>
              <a:pathLst>
                <a:path w="4204" h="1878" extrusionOk="0">
                  <a:moveTo>
                    <a:pt x="2033" y="0"/>
                  </a:moveTo>
                  <a:cubicBezTo>
                    <a:pt x="1444" y="0"/>
                    <a:pt x="861" y="292"/>
                    <a:pt x="534" y="877"/>
                  </a:cubicBezTo>
                  <a:lnTo>
                    <a:pt x="1" y="1877"/>
                  </a:lnTo>
                  <a:lnTo>
                    <a:pt x="4204" y="1877"/>
                  </a:lnTo>
                  <a:lnTo>
                    <a:pt x="3503" y="777"/>
                  </a:lnTo>
                  <a:cubicBezTo>
                    <a:pt x="3147" y="259"/>
                    <a:pt x="2588" y="0"/>
                    <a:pt x="20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5"/>
            <p:cNvSpPr/>
            <p:nvPr/>
          </p:nvSpPr>
          <p:spPr>
            <a:xfrm>
              <a:off x="2910575" y="1604925"/>
              <a:ext cx="189325" cy="33375"/>
            </a:xfrm>
            <a:custGeom>
              <a:avLst/>
              <a:gdLst/>
              <a:ahLst/>
              <a:cxnLst/>
              <a:rect l="l" t="t" r="r" b="b"/>
              <a:pathLst>
                <a:path w="7573" h="1335" extrusionOk="0">
                  <a:moveTo>
                    <a:pt x="1" y="0"/>
                  </a:moveTo>
                  <a:lnTo>
                    <a:pt x="1" y="1335"/>
                  </a:lnTo>
                  <a:lnTo>
                    <a:pt x="7573" y="1335"/>
                  </a:lnTo>
                  <a:lnTo>
                    <a:pt x="75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5"/>
            <p:cNvSpPr/>
            <p:nvPr/>
          </p:nvSpPr>
          <p:spPr>
            <a:xfrm>
              <a:off x="4781075" y="2008550"/>
              <a:ext cx="18375" cy="694675"/>
            </a:xfrm>
            <a:custGeom>
              <a:avLst/>
              <a:gdLst/>
              <a:ahLst/>
              <a:cxnLst/>
              <a:rect l="l" t="t" r="r" b="b"/>
              <a:pathLst>
                <a:path w="735" h="27787" extrusionOk="0">
                  <a:moveTo>
                    <a:pt x="1" y="0"/>
                  </a:moveTo>
                  <a:lnTo>
                    <a:pt x="1" y="27787"/>
                  </a:lnTo>
                  <a:lnTo>
                    <a:pt x="735" y="27787"/>
                  </a:lnTo>
                  <a:lnTo>
                    <a:pt x="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5"/>
            <p:cNvSpPr/>
            <p:nvPr/>
          </p:nvSpPr>
          <p:spPr>
            <a:xfrm>
              <a:off x="4903675" y="2151975"/>
              <a:ext cx="17525" cy="551250"/>
            </a:xfrm>
            <a:custGeom>
              <a:avLst/>
              <a:gdLst/>
              <a:ahLst/>
              <a:cxnLst/>
              <a:rect l="l" t="t" r="r" b="b"/>
              <a:pathLst>
                <a:path w="701" h="22050" extrusionOk="0">
                  <a:moveTo>
                    <a:pt x="0" y="1"/>
                  </a:moveTo>
                  <a:lnTo>
                    <a:pt x="0" y="22050"/>
                  </a:lnTo>
                  <a:lnTo>
                    <a:pt x="701" y="22050"/>
                  </a:lnTo>
                  <a:lnTo>
                    <a:pt x="7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5025425" y="2248725"/>
              <a:ext cx="17550" cy="454500"/>
            </a:xfrm>
            <a:custGeom>
              <a:avLst/>
              <a:gdLst/>
              <a:ahLst/>
              <a:cxnLst/>
              <a:rect l="l" t="t" r="r" b="b"/>
              <a:pathLst>
                <a:path w="702" h="18180" extrusionOk="0">
                  <a:moveTo>
                    <a:pt x="1" y="0"/>
                  </a:moveTo>
                  <a:lnTo>
                    <a:pt x="1" y="18180"/>
                  </a:lnTo>
                  <a:lnTo>
                    <a:pt x="701" y="18180"/>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5148025" y="2290425"/>
              <a:ext cx="18350" cy="412800"/>
            </a:xfrm>
            <a:custGeom>
              <a:avLst/>
              <a:gdLst/>
              <a:ahLst/>
              <a:cxnLst/>
              <a:rect l="l" t="t" r="r" b="b"/>
              <a:pathLst>
                <a:path w="734" h="16512" extrusionOk="0">
                  <a:moveTo>
                    <a:pt x="0" y="0"/>
                  </a:moveTo>
                  <a:lnTo>
                    <a:pt x="0" y="16512"/>
                  </a:lnTo>
                  <a:lnTo>
                    <a:pt x="734" y="16512"/>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5"/>
            <p:cNvSpPr/>
            <p:nvPr/>
          </p:nvSpPr>
          <p:spPr>
            <a:xfrm>
              <a:off x="5269775" y="2326275"/>
              <a:ext cx="18375" cy="376950"/>
            </a:xfrm>
            <a:custGeom>
              <a:avLst/>
              <a:gdLst/>
              <a:ahLst/>
              <a:cxnLst/>
              <a:rect l="l" t="t" r="r" b="b"/>
              <a:pathLst>
                <a:path w="735" h="15078" extrusionOk="0">
                  <a:moveTo>
                    <a:pt x="0" y="0"/>
                  </a:moveTo>
                  <a:lnTo>
                    <a:pt x="0" y="15078"/>
                  </a:lnTo>
                  <a:lnTo>
                    <a:pt x="734" y="15078"/>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5"/>
            <p:cNvSpPr/>
            <p:nvPr/>
          </p:nvSpPr>
          <p:spPr>
            <a:xfrm>
              <a:off x="5392350" y="2335450"/>
              <a:ext cx="17550" cy="367775"/>
            </a:xfrm>
            <a:custGeom>
              <a:avLst/>
              <a:gdLst/>
              <a:ahLst/>
              <a:cxnLst/>
              <a:rect l="l" t="t" r="r" b="b"/>
              <a:pathLst>
                <a:path w="702" h="14711" extrusionOk="0">
                  <a:moveTo>
                    <a:pt x="1" y="0"/>
                  </a:moveTo>
                  <a:lnTo>
                    <a:pt x="1" y="14711"/>
                  </a:lnTo>
                  <a:lnTo>
                    <a:pt x="701" y="14711"/>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5"/>
            <p:cNvSpPr/>
            <p:nvPr/>
          </p:nvSpPr>
          <p:spPr>
            <a:xfrm>
              <a:off x="5514100" y="2326275"/>
              <a:ext cx="17550" cy="376950"/>
            </a:xfrm>
            <a:custGeom>
              <a:avLst/>
              <a:gdLst/>
              <a:ahLst/>
              <a:cxnLst/>
              <a:rect l="l" t="t" r="r" b="b"/>
              <a:pathLst>
                <a:path w="702" h="15078" extrusionOk="0">
                  <a:moveTo>
                    <a:pt x="1" y="0"/>
                  </a:moveTo>
                  <a:lnTo>
                    <a:pt x="1" y="15078"/>
                  </a:lnTo>
                  <a:lnTo>
                    <a:pt x="701" y="15078"/>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5"/>
            <p:cNvSpPr/>
            <p:nvPr/>
          </p:nvSpPr>
          <p:spPr>
            <a:xfrm>
              <a:off x="5635850" y="2290425"/>
              <a:ext cx="18375" cy="412800"/>
            </a:xfrm>
            <a:custGeom>
              <a:avLst/>
              <a:gdLst/>
              <a:ahLst/>
              <a:cxnLst/>
              <a:rect l="l" t="t" r="r" b="b"/>
              <a:pathLst>
                <a:path w="735" h="16512" extrusionOk="0">
                  <a:moveTo>
                    <a:pt x="1" y="0"/>
                  </a:moveTo>
                  <a:lnTo>
                    <a:pt x="1" y="16512"/>
                  </a:lnTo>
                  <a:lnTo>
                    <a:pt x="735" y="16512"/>
                  </a:lnTo>
                  <a:lnTo>
                    <a:pt x="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5"/>
            <p:cNvSpPr/>
            <p:nvPr/>
          </p:nvSpPr>
          <p:spPr>
            <a:xfrm>
              <a:off x="5758450" y="2248725"/>
              <a:ext cx="17525" cy="454500"/>
            </a:xfrm>
            <a:custGeom>
              <a:avLst/>
              <a:gdLst/>
              <a:ahLst/>
              <a:cxnLst/>
              <a:rect l="l" t="t" r="r" b="b"/>
              <a:pathLst>
                <a:path w="701" h="18180" extrusionOk="0">
                  <a:moveTo>
                    <a:pt x="0" y="0"/>
                  </a:moveTo>
                  <a:lnTo>
                    <a:pt x="0" y="18180"/>
                  </a:lnTo>
                  <a:lnTo>
                    <a:pt x="701" y="18180"/>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5"/>
            <p:cNvSpPr/>
            <p:nvPr/>
          </p:nvSpPr>
          <p:spPr>
            <a:xfrm>
              <a:off x="5880200" y="2151975"/>
              <a:ext cx="17550" cy="551250"/>
            </a:xfrm>
            <a:custGeom>
              <a:avLst/>
              <a:gdLst/>
              <a:ahLst/>
              <a:cxnLst/>
              <a:rect l="l" t="t" r="r" b="b"/>
              <a:pathLst>
                <a:path w="702" h="22050" extrusionOk="0">
                  <a:moveTo>
                    <a:pt x="1" y="1"/>
                  </a:moveTo>
                  <a:lnTo>
                    <a:pt x="1" y="22050"/>
                  </a:lnTo>
                  <a:lnTo>
                    <a:pt x="701" y="22050"/>
                  </a:lnTo>
                  <a:lnTo>
                    <a:pt x="7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p:nvPr/>
          </p:nvSpPr>
          <p:spPr>
            <a:xfrm>
              <a:off x="6001950" y="2008550"/>
              <a:ext cx="17550" cy="694675"/>
            </a:xfrm>
            <a:custGeom>
              <a:avLst/>
              <a:gdLst/>
              <a:ahLst/>
              <a:cxnLst/>
              <a:rect l="l" t="t" r="r" b="b"/>
              <a:pathLst>
                <a:path w="702" h="27787" extrusionOk="0">
                  <a:moveTo>
                    <a:pt x="1" y="0"/>
                  </a:moveTo>
                  <a:lnTo>
                    <a:pt x="1" y="27787"/>
                  </a:lnTo>
                  <a:lnTo>
                    <a:pt x="701" y="27787"/>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5"/>
            <p:cNvSpPr/>
            <p:nvPr/>
          </p:nvSpPr>
          <p:spPr>
            <a:xfrm>
              <a:off x="4646825" y="1639950"/>
              <a:ext cx="1501100" cy="713025"/>
            </a:xfrm>
            <a:custGeom>
              <a:avLst/>
              <a:gdLst/>
              <a:ahLst/>
              <a:cxnLst/>
              <a:rect l="l" t="t" r="r" b="b"/>
              <a:pathLst>
                <a:path w="60044" h="28521" extrusionOk="0">
                  <a:moveTo>
                    <a:pt x="0" y="0"/>
                  </a:moveTo>
                  <a:cubicBezTo>
                    <a:pt x="1535" y="15979"/>
                    <a:pt x="14444" y="28521"/>
                    <a:pt x="30022" y="28521"/>
                  </a:cubicBezTo>
                  <a:cubicBezTo>
                    <a:pt x="45633" y="28521"/>
                    <a:pt x="58509" y="16012"/>
                    <a:pt x="60043" y="0"/>
                  </a:cubicBezTo>
                  <a:lnTo>
                    <a:pt x="59176" y="0"/>
                  </a:lnTo>
                  <a:cubicBezTo>
                    <a:pt x="57642" y="15512"/>
                    <a:pt x="45166" y="27654"/>
                    <a:pt x="30022" y="27654"/>
                  </a:cubicBezTo>
                  <a:cubicBezTo>
                    <a:pt x="14878" y="27654"/>
                    <a:pt x="2435" y="15512"/>
                    <a:pt x="8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5"/>
            <p:cNvSpPr/>
            <p:nvPr/>
          </p:nvSpPr>
          <p:spPr>
            <a:xfrm>
              <a:off x="1582125" y="2008550"/>
              <a:ext cx="17550" cy="694675"/>
            </a:xfrm>
            <a:custGeom>
              <a:avLst/>
              <a:gdLst/>
              <a:ahLst/>
              <a:cxnLst/>
              <a:rect l="l" t="t" r="r" b="b"/>
              <a:pathLst>
                <a:path w="702" h="27787" extrusionOk="0">
                  <a:moveTo>
                    <a:pt x="1" y="0"/>
                  </a:moveTo>
                  <a:lnTo>
                    <a:pt x="1" y="27787"/>
                  </a:lnTo>
                  <a:lnTo>
                    <a:pt x="701" y="27787"/>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5"/>
            <p:cNvSpPr/>
            <p:nvPr/>
          </p:nvSpPr>
          <p:spPr>
            <a:xfrm>
              <a:off x="1703900" y="2151975"/>
              <a:ext cx="17525" cy="551250"/>
            </a:xfrm>
            <a:custGeom>
              <a:avLst/>
              <a:gdLst/>
              <a:ahLst/>
              <a:cxnLst/>
              <a:rect l="l" t="t" r="r" b="b"/>
              <a:pathLst>
                <a:path w="701" h="22050" extrusionOk="0">
                  <a:moveTo>
                    <a:pt x="0" y="1"/>
                  </a:moveTo>
                  <a:lnTo>
                    <a:pt x="0" y="22050"/>
                  </a:lnTo>
                  <a:lnTo>
                    <a:pt x="701" y="22050"/>
                  </a:lnTo>
                  <a:lnTo>
                    <a:pt x="7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5"/>
            <p:cNvSpPr/>
            <p:nvPr/>
          </p:nvSpPr>
          <p:spPr>
            <a:xfrm>
              <a:off x="1826475" y="2248725"/>
              <a:ext cx="17550" cy="454500"/>
            </a:xfrm>
            <a:custGeom>
              <a:avLst/>
              <a:gdLst/>
              <a:ahLst/>
              <a:cxnLst/>
              <a:rect l="l" t="t" r="r" b="b"/>
              <a:pathLst>
                <a:path w="702" h="18180" extrusionOk="0">
                  <a:moveTo>
                    <a:pt x="1" y="0"/>
                  </a:moveTo>
                  <a:lnTo>
                    <a:pt x="1" y="18180"/>
                  </a:lnTo>
                  <a:lnTo>
                    <a:pt x="701" y="18180"/>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5"/>
            <p:cNvSpPr/>
            <p:nvPr/>
          </p:nvSpPr>
          <p:spPr>
            <a:xfrm>
              <a:off x="1948225" y="2290425"/>
              <a:ext cx="17550" cy="412800"/>
            </a:xfrm>
            <a:custGeom>
              <a:avLst/>
              <a:gdLst/>
              <a:ahLst/>
              <a:cxnLst/>
              <a:rect l="l" t="t" r="r" b="b"/>
              <a:pathLst>
                <a:path w="702" h="16512" extrusionOk="0">
                  <a:moveTo>
                    <a:pt x="1" y="0"/>
                  </a:moveTo>
                  <a:lnTo>
                    <a:pt x="1" y="16512"/>
                  </a:lnTo>
                  <a:lnTo>
                    <a:pt x="701" y="16512"/>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5"/>
            <p:cNvSpPr/>
            <p:nvPr/>
          </p:nvSpPr>
          <p:spPr>
            <a:xfrm>
              <a:off x="2069975" y="2326275"/>
              <a:ext cx="17550" cy="376950"/>
            </a:xfrm>
            <a:custGeom>
              <a:avLst/>
              <a:gdLst/>
              <a:ahLst/>
              <a:cxnLst/>
              <a:rect l="l" t="t" r="r" b="b"/>
              <a:pathLst>
                <a:path w="702" h="15078" extrusionOk="0">
                  <a:moveTo>
                    <a:pt x="1" y="0"/>
                  </a:moveTo>
                  <a:lnTo>
                    <a:pt x="1" y="15078"/>
                  </a:lnTo>
                  <a:lnTo>
                    <a:pt x="701" y="15078"/>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5"/>
            <p:cNvSpPr/>
            <p:nvPr/>
          </p:nvSpPr>
          <p:spPr>
            <a:xfrm>
              <a:off x="2192575" y="2335450"/>
              <a:ext cx="18375" cy="367775"/>
            </a:xfrm>
            <a:custGeom>
              <a:avLst/>
              <a:gdLst/>
              <a:ahLst/>
              <a:cxnLst/>
              <a:rect l="l" t="t" r="r" b="b"/>
              <a:pathLst>
                <a:path w="735" h="14711" extrusionOk="0">
                  <a:moveTo>
                    <a:pt x="0" y="0"/>
                  </a:moveTo>
                  <a:lnTo>
                    <a:pt x="0" y="14711"/>
                  </a:lnTo>
                  <a:lnTo>
                    <a:pt x="734" y="14711"/>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5"/>
            <p:cNvSpPr/>
            <p:nvPr/>
          </p:nvSpPr>
          <p:spPr>
            <a:xfrm>
              <a:off x="2315150" y="2326275"/>
              <a:ext cx="17550" cy="376950"/>
            </a:xfrm>
            <a:custGeom>
              <a:avLst/>
              <a:gdLst/>
              <a:ahLst/>
              <a:cxnLst/>
              <a:rect l="l" t="t" r="r" b="b"/>
              <a:pathLst>
                <a:path w="702" h="15078" extrusionOk="0">
                  <a:moveTo>
                    <a:pt x="1" y="0"/>
                  </a:moveTo>
                  <a:lnTo>
                    <a:pt x="1" y="15078"/>
                  </a:lnTo>
                  <a:lnTo>
                    <a:pt x="701" y="15078"/>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5"/>
            <p:cNvSpPr/>
            <p:nvPr/>
          </p:nvSpPr>
          <p:spPr>
            <a:xfrm>
              <a:off x="2436900" y="2290425"/>
              <a:ext cx="17550" cy="412800"/>
            </a:xfrm>
            <a:custGeom>
              <a:avLst/>
              <a:gdLst/>
              <a:ahLst/>
              <a:cxnLst/>
              <a:rect l="l" t="t" r="r" b="b"/>
              <a:pathLst>
                <a:path w="702" h="16512" extrusionOk="0">
                  <a:moveTo>
                    <a:pt x="1" y="0"/>
                  </a:moveTo>
                  <a:lnTo>
                    <a:pt x="1" y="16512"/>
                  </a:lnTo>
                  <a:lnTo>
                    <a:pt x="701" y="16512"/>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5"/>
            <p:cNvSpPr/>
            <p:nvPr/>
          </p:nvSpPr>
          <p:spPr>
            <a:xfrm>
              <a:off x="2558675" y="2248725"/>
              <a:ext cx="18350" cy="454500"/>
            </a:xfrm>
            <a:custGeom>
              <a:avLst/>
              <a:gdLst/>
              <a:ahLst/>
              <a:cxnLst/>
              <a:rect l="l" t="t" r="r" b="b"/>
              <a:pathLst>
                <a:path w="734" h="18180" extrusionOk="0">
                  <a:moveTo>
                    <a:pt x="0" y="0"/>
                  </a:moveTo>
                  <a:lnTo>
                    <a:pt x="0" y="18180"/>
                  </a:lnTo>
                  <a:lnTo>
                    <a:pt x="734" y="18180"/>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2681250" y="2151975"/>
              <a:ext cx="17550" cy="551250"/>
            </a:xfrm>
            <a:custGeom>
              <a:avLst/>
              <a:gdLst/>
              <a:ahLst/>
              <a:cxnLst/>
              <a:rect l="l" t="t" r="r" b="b"/>
              <a:pathLst>
                <a:path w="702" h="22050" extrusionOk="0">
                  <a:moveTo>
                    <a:pt x="1" y="1"/>
                  </a:moveTo>
                  <a:lnTo>
                    <a:pt x="1" y="22050"/>
                  </a:lnTo>
                  <a:lnTo>
                    <a:pt x="701" y="22050"/>
                  </a:lnTo>
                  <a:lnTo>
                    <a:pt x="7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2803000" y="2008550"/>
              <a:ext cx="17550" cy="694675"/>
            </a:xfrm>
            <a:custGeom>
              <a:avLst/>
              <a:gdLst/>
              <a:ahLst/>
              <a:cxnLst/>
              <a:rect l="l" t="t" r="r" b="b"/>
              <a:pathLst>
                <a:path w="702" h="27787" extrusionOk="0">
                  <a:moveTo>
                    <a:pt x="1" y="0"/>
                  </a:moveTo>
                  <a:lnTo>
                    <a:pt x="1" y="27787"/>
                  </a:lnTo>
                  <a:lnTo>
                    <a:pt x="701" y="27787"/>
                  </a:lnTo>
                  <a:lnTo>
                    <a:pt x="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1446200" y="1639950"/>
              <a:ext cx="1501925" cy="713025"/>
            </a:xfrm>
            <a:custGeom>
              <a:avLst/>
              <a:gdLst/>
              <a:ahLst/>
              <a:cxnLst/>
              <a:rect l="l" t="t" r="r" b="b"/>
              <a:pathLst>
                <a:path w="60077" h="28521" extrusionOk="0">
                  <a:moveTo>
                    <a:pt x="1" y="0"/>
                  </a:moveTo>
                  <a:cubicBezTo>
                    <a:pt x="1568" y="15979"/>
                    <a:pt x="14444" y="28521"/>
                    <a:pt x="30055" y="28521"/>
                  </a:cubicBezTo>
                  <a:cubicBezTo>
                    <a:pt x="45633" y="28521"/>
                    <a:pt x="58509" y="16012"/>
                    <a:pt x="60077" y="0"/>
                  </a:cubicBezTo>
                  <a:lnTo>
                    <a:pt x="59176" y="0"/>
                  </a:lnTo>
                  <a:cubicBezTo>
                    <a:pt x="57642" y="15512"/>
                    <a:pt x="45166" y="27654"/>
                    <a:pt x="30055" y="27654"/>
                  </a:cubicBezTo>
                  <a:cubicBezTo>
                    <a:pt x="14911" y="27654"/>
                    <a:pt x="2436" y="15512"/>
                    <a:pt x="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5"/>
            <p:cNvSpPr/>
            <p:nvPr/>
          </p:nvSpPr>
          <p:spPr>
            <a:xfrm>
              <a:off x="4385800" y="1626600"/>
              <a:ext cx="429500" cy="2009800"/>
            </a:xfrm>
            <a:custGeom>
              <a:avLst/>
              <a:gdLst/>
              <a:ahLst/>
              <a:cxnLst/>
              <a:rect l="l" t="t" r="r" b="b"/>
              <a:pathLst>
                <a:path w="17180" h="80392" extrusionOk="0">
                  <a:moveTo>
                    <a:pt x="10308" y="935"/>
                  </a:moveTo>
                  <a:lnTo>
                    <a:pt x="8540" y="4871"/>
                  </a:lnTo>
                  <a:lnTo>
                    <a:pt x="6739" y="968"/>
                  </a:lnTo>
                  <a:lnTo>
                    <a:pt x="6739" y="935"/>
                  </a:lnTo>
                  <a:close/>
                  <a:moveTo>
                    <a:pt x="6705" y="1802"/>
                  </a:moveTo>
                  <a:lnTo>
                    <a:pt x="8307" y="5338"/>
                  </a:lnTo>
                  <a:lnTo>
                    <a:pt x="6072" y="10341"/>
                  </a:lnTo>
                  <a:lnTo>
                    <a:pt x="6705" y="1802"/>
                  </a:lnTo>
                  <a:close/>
                  <a:moveTo>
                    <a:pt x="10441" y="1702"/>
                  </a:moveTo>
                  <a:lnTo>
                    <a:pt x="11075" y="10442"/>
                  </a:lnTo>
                  <a:lnTo>
                    <a:pt x="8774" y="5371"/>
                  </a:lnTo>
                  <a:lnTo>
                    <a:pt x="10441" y="1702"/>
                  </a:lnTo>
                  <a:close/>
                  <a:moveTo>
                    <a:pt x="8573" y="5872"/>
                  </a:moveTo>
                  <a:lnTo>
                    <a:pt x="11142" y="11609"/>
                  </a:lnTo>
                  <a:lnTo>
                    <a:pt x="11209" y="11976"/>
                  </a:lnTo>
                  <a:lnTo>
                    <a:pt x="5938" y="11976"/>
                  </a:lnTo>
                  <a:lnTo>
                    <a:pt x="5972" y="11609"/>
                  </a:lnTo>
                  <a:lnTo>
                    <a:pt x="8573" y="5872"/>
                  </a:lnTo>
                  <a:close/>
                  <a:moveTo>
                    <a:pt x="11275" y="12877"/>
                  </a:moveTo>
                  <a:lnTo>
                    <a:pt x="11309" y="13310"/>
                  </a:lnTo>
                  <a:lnTo>
                    <a:pt x="8673" y="17947"/>
                  </a:lnTo>
                  <a:lnTo>
                    <a:pt x="5905" y="13010"/>
                  </a:lnTo>
                  <a:lnTo>
                    <a:pt x="5905" y="12877"/>
                  </a:lnTo>
                  <a:close/>
                  <a:moveTo>
                    <a:pt x="11342" y="14011"/>
                  </a:moveTo>
                  <a:lnTo>
                    <a:pt x="12109" y="23885"/>
                  </a:lnTo>
                  <a:lnTo>
                    <a:pt x="8907" y="18314"/>
                  </a:lnTo>
                  <a:lnTo>
                    <a:pt x="11342" y="14011"/>
                  </a:lnTo>
                  <a:close/>
                  <a:moveTo>
                    <a:pt x="5805" y="13711"/>
                  </a:moveTo>
                  <a:lnTo>
                    <a:pt x="8440" y="18347"/>
                  </a:lnTo>
                  <a:lnTo>
                    <a:pt x="5038" y="24352"/>
                  </a:lnTo>
                  <a:lnTo>
                    <a:pt x="5805" y="13711"/>
                  </a:lnTo>
                  <a:close/>
                  <a:moveTo>
                    <a:pt x="8673" y="18714"/>
                  </a:moveTo>
                  <a:lnTo>
                    <a:pt x="12143" y="24852"/>
                  </a:lnTo>
                  <a:lnTo>
                    <a:pt x="12209" y="25352"/>
                  </a:lnTo>
                  <a:lnTo>
                    <a:pt x="4971" y="25352"/>
                  </a:lnTo>
                  <a:lnTo>
                    <a:pt x="4971" y="25219"/>
                  </a:lnTo>
                  <a:lnTo>
                    <a:pt x="8673" y="18714"/>
                  </a:lnTo>
                  <a:close/>
                  <a:moveTo>
                    <a:pt x="11742" y="26320"/>
                  </a:moveTo>
                  <a:lnTo>
                    <a:pt x="8673" y="30789"/>
                  </a:lnTo>
                  <a:lnTo>
                    <a:pt x="5638" y="26320"/>
                  </a:lnTo>
                  <a:close/>
                  <a:moveTo>
                    <a:pt x="12243" y="26320"/>
                  </a:moveTo>
                  <a:lnTo>
                    <a:pt x="13010" y="37161"/>
                  </a:lnTo>
                  <a:lnTo>
                    <a:pt x="8907" y="31156"/>
                  </a:lnTo>
                  <a:lnTo>
                    <a:pt x="12176" y="26320"/>
                  </a:lnTo>
                  <a:close/>
                  <a:moveTo>
                    <a:pt x="5138" y="26320"/>
                  </a:moveTo>
                  <a:lnTo>
                    <a:pt x="8440" y="31156"/>
                  </a:lnTo>
                  <a:lnTo>
                    <a:pt x="4070" y="37494"/>
                  </a:lnTo>
                  <a:lnTo>
                    <a:pt x="4904" y="26320"/>
                  </a:lnTo>
                  <a:close/>
                  <a:moveTo>
                    <a:pt x="8707" y="31523"/>
                  </a:moveTo>
                  <a:lnTo>
                    <a:pt x="13143" y="37995"/>
                  </a:lnTo>
                  <a:lnTo>
                    <a:pt x="13210" y="38795"/>
                  </a:lnTo>
                  <a:lnTo>
                    <a:pt x="4070" y="38795"/>
                  </a:lnTo>
                  <a:lnTo>
                    <a:pt x="3970" y="38662"/>
                  </a:lnTo>
                  <a:lnTo>
                    <a:pt x="4037" y="38328"/>
                  </a:lnTo>
                  <a:lnTo>
                    <a:pt x="8707" y="31523"/>
                  </a:lnTo>
                  <a:close/>
                  <a:moveTo>
                    <a:pt x="12476" y="39696"/>
                  </a:moveTo>
                  <a:lnTo>
                    <a:pt x="8640" y="44299"/>
                  </a:lnTo>
                  <a:lnTo>
                    <a:pt x="4804" y="39696"/>
                  </a:lnTo>
                  <a:close/>
                  <a:moveTo>
                    <a:pt x="13243" y="39696"/>
                  </a:moveTo>
                  <a:lnTo>
                    <a:pt x="14077" y="50770"/>
                  </a:lnTo>
                  <a:lnTo>
                    <a:pt x="8940" y="44633"/>
                  </a:lnTo>
                  <a:lnTo>
                    <a:pt x="13043" y="39696"/>
                  </a:lnTo>
                  <a:close/>
                  <a:moveTo>
                    <a:pt x="4304" y="39696"/>
                  </a:moveTo>
                  <a:lnTo>
                    <a:pt x="8407" y="44633"/>
                  </a:lnTo>
                  <a:lnTo>
                    <a:pt x="3069" y="51037"/>
                  </a:lnTo>
                  <a:lnTo>
                    <a:pt x="3903" y="39696"/>
                  </a:lnTo>
                  <a:close/>
                  <a:moveTo>
                    <a:pt x="8640" y="44900"/>
                  </a:moveTo>
                  <a:lnTo>
                    <a:pt x="14111" y="51471"/>
                  </a:lnTo>
                  <a:lnTo>
                    <a:pt x="14144" y="52071"/>
                  </a:lnTo>
                  <a:lnTo>
                    <a:pt x="14111" y="52138"/>
                  </a:lnTo>
                  <a:lnTo>
                    <a:pt x="3203" y="52138"/>
                  </a:lnTo>
                  <a:lnTo>
                    <a:pt x="2969" y="51871"/>
                  </a:lnTo>
                  <a:lnTo>
                    <a:pt x="2969" y="51704"/>
                  </a:lnTo>
                  <a:lnTo>
                    <a:pt x="8640" y="44900"/>
                  </a:lnTo>
                  <a:close/>
                  <a:moveTo>
                    <a:pt x="13210" y="53039"/>
                  </a:moveTo>
                  <a:lnTo>
                    <a:pt x="8640" y="57675"/>
                  </a:lnTo>
                  <a:lnTo>
                    <a:pt x="4104" y="53039"/>
                  </a:lnTo>
                  <a:close/>
                  <a:moveTo>
                    <a:pt x="14244" y="53072"/>
                  </a:moveTo>
                  <a:lnTo>
                    <a:pt x="15078" y="64280"/>
                  </a:lnTo>
                  <a:lnTo>
                    <a:pt x="8940" y="58009"/>
                  </a:lnTo>
                  <a:lnTo>
                    <a:pt x="13777" y="53072"/>
                  </a:lnTo>
                  <a:close/>
                  <a:moveTo>
                    <a:pt x="3570" y="53039"/>
                  </a:moveTo>
                  <a:lnTo>
                    <a:pt x="8407" y="57976"/>
                  </a:lnTo>
                  <a:lnTo>
                    <a:pt x="2069" y="64480"/>
                  </a:lnTo>
                  <a:lnTo>
                    <a:pt x="2903" y="53039"/>
                  </a:lnTo>
                  <a:close/>
                  <a:moveTo>
                    <a:pt x="8673" y="58309"/>
                  </a:moveTo>
                  <a:lnTo>
                    <a:pt x="15145" y="64881"/>
                  </a:lnTo>
                  <a:lnTo>
                    <a:pt x="15211" y="65481"/>
                  </a:lnTo>
                  <a:lnTo>
                    <a:pt x="2002" y="65481"/>
                  </a:lnTo>
                  <a:lnTo>
                    <a:pt x="2002" y="65114"/>
                  </a:lnTo>
                  <a:lnTo>
                    <a:pt x="8673" y="58309"/>
                  </a:lnTo>
                  <a:close/>
                  <a:moveTo>
                    <a:pt x="14444" y="66415"/>
                  </a:moveTo>
                  <a:lnTo>
                    <a:pt x="8640" y="71552"/>
                  </a:lnTo>
                  <a:lnTo>
                    <a:pt x="2903" y="66415"/>
                  </a:lnTo>
                  <a:close/>
                  <a:moveTo>
                    <a:pt x="15245" y="66415"/>
                  </a:moveTo>
                  <a:lnTo>
                    <a:pt x="16112" y="78090"/>
                  </a:lnTo>
                  <a:lnTo>
                    <a:pt x="8974" y="71785"/>
                  </a:lnTo>
                  <a:lnTo>
                    <a:pt x="15078" y="66415"/>
                  </a:lnTo>
                  <a:close/>
                  <a:moveTo>
                    <a:pt x="2269" y="66415"/>
                  </a:moveTo>
                  <a:lnTo>
                    <a:pt x="8373" y="71785"/>
                  </a:lnTo>
                  <a:lnTo>
                    <a:pt x="1035" y="78323"/>
                  </a:lnTo>
                  <a:lnTo>
                    <a:pt x="1902" y="66415"/>
                  </a:lnTo>
                  <a:close/>
                  <a:moveTo>
                    <a:pt x="8640" y="72086"/>
                  </a:moveTo>
                  <a:lnTo>
                    <a:pt x="16112" y="78724"/>
                  </a:lnTo>
                  <a:lnTo>
                    <a:pt x="16145" y="79424"/>
                  </a:lnTo>
                  <a:lnTo>
                    <a:pt x="935" y="79424"/>
                  </a:lnTo>
                  <a:lnTo>
                    <a:pt x="968" y="78891"/>
                  </a:lnTo>
                  <a:lnTo>
                    <a:pt x="8640" y="72086"/>
                  </a:lnTo>
                  <a:close/>
                  <a:moveTo>
                    <a:pt x="6338" y="1"/>
                  </a:moveTo>
                  <a:cubicBezTo>
                    <a:pt x="6105" y="1"/>
                    <a:pt x="5905" y="201"/>
                    <a:pt x="5905" y="434"/>
                  </a:cubicBezTo>
                  <a:lnTo>
                    <a:pt x="2069" y="52405"/>
                  </a:lnTo>
                  <a:cubicBezTo>
                    <a:pt x="2069" y="52472"/>
                    <a:pt x="2002" y="52505"/>
                    <a:pt x="2002" y="52572"/>
                  </a:cubicBezTo>
                  <a:lnTo>
                    <a:pt x="2002" y="52672"/>
                  </a:lnTo>
                  <a:lnTo>
                    <a:pt x="1" y="79858"/>
                  </a:lnTo>
                  <a:cubicBezTo>
                    <a:pt x="1" y="79991"/>
                    <a:pt x="67" y="80091"/>
                    <a:pt x="134" y="80225"/>
                  </a:cubicBezTo>
                  <a:cubicBezTo>
                    <a:pt x="234" y="80292"/>
                    <a:pt x="334" y="80392"/>
                    <a:pt x="468" y="80392"/>
                  </a:cubicBezTo>
                  <a:lnTo>
                    <a:pt x="16746" y="80392"/>
                  </a:lnTo>
                  <a:cubicBezTo>
                    <a:pt x="16846" y="80392"/>
                    <a:pt x="16979" y="80358"/>
                    <a:pt x="17079" y="80225"/>
                  </a:cubicBezTo>
                  <a:cubicBezTo>
                    <a:pt x="17146" y="80125"/>
                    <a:pt x="17180" y="80025"/>
                    <a:pt x="17180" y="79858"/>
                  </a:cubicBezTo>
                  <a:lnTo>
                    <a:pt x="16112" y="65414"/>
                  </a:lnTo>
                  <a:lnTo>
                    <a:pt x="16112" y="65348"/>
                  </a:lnTo>
                  <a:lnTo>
                    <a:pt x="12209" y="12510"/>
                  </a:lnTo>
                  <a:lnTo>
                    <a:pt x="12209" y="12443"/>
                  </a:lnTo>
                  <a:lnTo>
                    <a:pt x="11309" y="434"/>
                  </a:lnTo>
                  <a:cubicBezTo>
                    <a:pt x="11309" y="168"/>
                    <a:pt x="11109" y="1"/>
                    <a:pt x="10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5"/>
            <p:cNvSpPr/>
            <p:nvPr/>
          </p:nvSpPr>
          <p:spPr>
            <a:xfrm>
              <a:off x="4546750" y="1558000"/>
              <a:ext cx="104275" cy="46950"/>
            </a:xfrm>
            <a:custGeom>
              <a:avLst/>
              <a:gdLst/>
              <a:ahLst/>
              <a:cxnLst/>
              <a:rect l="l" t="t" r="r" b="b"/>
              <a:pathLst>
                <a:path w="4171" h="1878" extrusionOk="0">
                  <a:moveTo>
                    <a:pt x="2046" y="0"/>
                  </a:moveTo>
                  <a:cubicBezTo>
                    <a:pt x="1453" y="0"/>
                    <a:pt x="861" y="292"/>
                    <a:pt x="534" y="877"/>
                  </a:cubicBezTo>
                  <a:lnTo>
                    <a:pt x="1" y="1877"/>
                  </a:lnTo>
                  <a:lnTo>
                    <a:pt x="4170" y="1877"/>
                  </a:lnTo>
                  <a:lnTo>
                    <a:pt x="3503" y="777"/>
                  </a:lnTo>
                  <a:cubicBezTo>
                    <a:pt x="3163" y="259"/>
                    <a:pt x="2604"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5"/>
            <p:cNvSpPr/>
            <p:nvPr/>
          </p:nvSpPr>
          <p:spPr>
            <a:xfrm>
              <a:off x="4504225" y="1604925"/>
              <a:ext cx="189325" cy="33375"/>
            </a:xfrm>
            <a:custGeom>
              <a:avLst/>
              <a:gdLst/>
              <a:ahLst/>
              <a:cxnLst/>
              <a:rect l="l" t="t" r="r" b="b"/>
              <a:pathLst>
                <a:path w="7573" h="1335" extrusionOk="0">
                  <a:moveTo>
                    <a:pt x="0" y="0"/>
                  </a:moveTo>
                  <a:lnTo>
                    <a:pt x="0" y="1335"/>
                  </a:lnTo>
                  <a:lnTo>
                    <a:pt x="7572" y="1335"/>
                  </a:lnTo>
                  <a:lnTo>
                    <a:pt x="7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5"/>
            <p:cNvSpPr/>
            <p:nvPr/>
          </p:nvSpPr>
          <p:spPr>
            <a:xfrm>
              <a:off x="1186032" y="2644004"/>
              <a:ext cx="4961779" cy="84250"/>
            </a:xfrm>
            <a:custGeom>
              <a:avLst/>
              <a:gdLst/>
              <a:ahLst/>
              <a:cxnLst/>
              <a:rect l="l" t="t" r="r" b="b"/>
              <a:pathLst>
                <a:path w="208917" h="3370" extrusionOk="0">
                  <a:moveTo>
                    <a:pt x="0" y="1"/>
                  </a:moveTo>
                  <a:lnTo>
                    <a:pt x="0" y="3370"/>
                  </a:lnTo>
                  <a:lnTo>
                    <a:pt x="208916" y="3370"/>
                  </a:lnTo>
                  <a:lnTo>
                    <a:pt x="2089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1186032" y="2728233"/>
              <a:ext cx="4961779" cy="44216"/>
            </a:xfrm>
            <a:custGeom>
              <a:avLst/>
              <a:gdLst/>
              <a:ahLst/>
              <a:cxnLst/>
              <a:rect l="l" t="t" r="r" b="b"/>
              <a:pathLst>
                <a:path w="208917" h="1769" extrusionOk="0">
                  <a:moveTo>
                    <a:pt x="0" y="1"/>
                  </a:moveTo>
                  <a:lnTo>
                    <a:pt x="0" y="334"/>
                  </a:lnTo>
                  <a:lnTo>
                    <a:pt x="0" y="1769"/>
                  </a:lnTo>
                  <a:lnTo>
                    <a:pt x="208916" y="1769"/>
                  </a:lnTo>
                  <a:lnTo>
                    <a:pt x="208916" y="334"/>
                  </a:lnTo>
                  <a:lnTo>
                    <a:pt x="2089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49"/>
          <p:cNvSpPr txBox="1">
            <a:spLocks noGrp="1"/>
          </p:cNvSpPr>
          <p:nvPr>
            <p:ph type="title"/>
          </p:nvPr>
        </p:nvSpPr>
        <p:spPr>
          <a:xfrm>
            <a:off x="855172" y="253850"/>
            <a:ext cx="2381009"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OBJECTIVES</a:t>
            </a:r>
            <a:endParaRPr dirty="0">
              <a:solidFill>
                <a:schemeClr val="accent1"/>
              </a:solidFill>
            </a:endParaRPr>
          </a:p>
        </p:txBody>
      </p:sp>
      <p:sp>
        <p:nvSpPr>
          <p:cNvPr id="681" name="Google Shape;681;p49"/>
          <p:cNvSpPr txBox="1">
            <a:spLocks noGrp="1"/>
          </p:cNvSpPr>
          <p:nvPr>
            <p:ph type="body" idx="1"/>
          </p:nvPr>
        </p:nvSpPr>
        <p:spPr>
          <a:xfrm>
            <a:off x="720000" y="1158100"/>
            <a:ext cx="4785900" cy="3445200"/>
          </a:xfrm>
          <a:prstGeom prst="rect">
            <a:avLst/>
          </a:prstGeom>
        </p:spPr>
        <p:txBody>
          <a:bodyPr spcFirstLastPara="1" wrap="square" lIns="91425" tIns="91425" rIns="91425" bIns="91425" anchor="ctr" anchorCtr="0">
            <a:noAutofit/>
          </a:bodyPr>
          <a:lstStyle/>
          <a:p>
            <a:pPr marL="457200" lvl="0" indent="-304800" algn="l" rtl="0">
              <a:spcBef>
                <a:spcPts val="0"/>
              </a:spcBef>
              <a:spcAft>
                <a:spcPts val="0"/>
              </a:spcAft>
              <a:buSzPts val="1200"/>
              <a:buFont typeface="Nunito"/>
              <a:buChar char="●"/>
            </a:pPr>
            <a:r>
              <a:rPr lang="en-US" dirty="0"/>
              <a:t>To provide security to all the users who are using it bridge </a:t>
            </a:r>
          </a:p>
          <a:p>
            <a:pPr marL="457200" lvl="0" indent="-304800" algn="l" rtl="0">
              <a:spcBef>
                <a:spcPts val="0"/>
              </a:spcBef>
              <a:spcAft>
                <a:spcPts val="0"/>
              </a:spcAft>
              <a:buSzPts val="1200"/>
              <a:buFont typeface="Nunito"/>
              <a:buChar char="●"/>
            </a:pPr>
            <a:r>
              <a:rPr lang="en-US" dirty="0"/>
              <a:t> To provide reliability to the users </a:t>
            </a:r>
          </a:p>
          <a:p>
            <a:pPr marL="457200" lvl="0" indent="-304800" algn="l" rtl="0">
              <a:spcBef>
                <a:spcPts val="0"/>
              </a:spcBef>
              <a:spcAft>
                <a:spcPts val="0"/>
              </a:spcAft>
              <a:buSzPts val="1200"/>
              <a:buFont typeface="Nunito"/>
              <a:buChar char="●"/>
            </a:pPr>
            <a:r>
              <a:rPr lang="en-US" dirty="0"/>
              <a:t> To maintain integrity of already built and old bridges in India </a:t>
            </a:r>
          </a:p>
          <a:p>
            <a:pPr marL="457200" lvl="0" indent="-304800" algn="l" rtl="0">
              <a:spcBef>
                <a:spcPts val="0"/>
              </a:spcBef>
              <a:spcAft>
                <a:spcPts val="0"/>
              </a:spcAft>
              <a:buSzPts val="1200"/>
              <a:buFont typeface="Nunito"/>
              <a:buChar char="●"/>
            </a:pPr>
            <a:r>
              <a:rPr lang="en-US" dirty="0"/>
              <a:t> To help India for making it digitized </a:t>
            </a:r>
          </a:p>
          <a:p>
            <a:pPr marL="457200" lvl="0" indent="-304800" algn="l" rtl="0">
              <a:spcBef>
                <a:spcPts val="0"/>
              </a:spcBef>
              <a:spcAft>
                <a:spcPts val="0"/>
              </a:spcAft>
              <a:buSzPts val="1200"/>
              <a:buFont typeface="Nunito"/>
              <a:buChar char="●"/>
            </a:pPr>
            <a:r>
              <a:rPr lang="en-US" dirty="0"/>
              <a:t> Smart city mission </a:t>
            </a:r>
          </a:p>
          <a:p>
            <a:pPr marL="457200" lvl="0" indent="-304800" algn="l" rtl="0">
              <a:spcBef>
                <a:spcPts val="0"/>
              </a:spcBef>
              <a:spcAft>
                <a:spcPts val="0"/>
              </a:spcAft>
              <a:buSzPts val="1200"/>
              <a:buFont typeface="Nunito"/>
              <a:buChar char="●"/>
            </a:pPr>
            <a:r>
              <a:rPr lang="en-US" dirty="0"/>
              <a:t> To save the many lives </a:t>
            </a:r>
          </a:p>
          <a:p>
            <a:pPr marL="152400" lvl="0" indent="0" algn="l" rtl="0">
              <a:spcBef>
                <a:spcPts val="0"/>
              </a:spcBef>
              <a:spcAft>
                <a:spcPts val="0"/>
              </a:spcAft>
              <a:buSzPts val="1200"/>
              <a:buNone/>
            </a:pPr>
            <a:endParaRPr lang="en-US" dirty="0"/>
          </a:p>
          <a:p>
            <a:pPr marL="152400" lvl="0" indent="0" algn="l" rtl="0">
              <a:spcBef>
                <a:spcPts val="0"/>
              </a:spcBef>
              <a:spcAft>
                <a:spcPts val="0"/>
              </a:spcAft>
              <a:buSzPts val="1200"/>
              <a:buNone/>
            </a:pPr>
            <a:endParaRPr lang="en-US" dirty="0"/>
          </a:p>
          <a:p>
            <a:pPr marL="152400" lvl="0" indent="0" algn="l" rtl="0">
              <a:spcBef>
                <a:spcPts val="0"/>
              </a:spcBef>
              <a:spcAft>
                <a:spcPts val="0"/>
              </a:spcAft>
              <a:buSzPts val="1200"/>
              <a:buNone/>
            </a:pPr>
            <a:endParaRPr lang="en-US" dirty="0"/>
          </a:p>
          <a:p>
            <a:pPr marL="152400" lvl="0" indent="0" algn="l" rtl="0">
              <a:spcBef>
                <a:spcPts val="0"/>
              </a:spcBef>
              <a:spcAft>
                <a:spcPts val="0"/>
              </a:spcAft>
              <a:buSzPts val="1200"/>
              <a:buNone/>
            </a:pPr>
            <a:endParaRPr lang="en-US" dirty="0"/>
          </a:p>
          <a:p>
            <a:r>
              <a:rPr lang="en-US" dirty="0"/>
              <a:t>To save lives and property. </a:t>
            </a:r>
          </a:p>
          <a:p>
            <a:r>
              <a:rPr lang="en-US" dirty="0"/>
              <a:t> Take real time information of bridge. </a:t>
            </a:r>
          </a:p>
          <a:p>
            <a:r>
              <a:rPr lang="en-US" dirty="0"/>
              <a:t>It has safe and easy operations . </a:t>
            </a:r>
          </a:p>
          <a:p>
            <a:r>
              <a:rPr lang="en-US" dirty="0"/>
              <a:t>Provides smooth and accurate acceleration. </a:t>
            </a:r>
          </a:p>
          <a:p>
            <a:r>
              <a:rPr lang="en-US" dirty="0"/>
              <a:t> Quantity of materials can be reduced to construct bridge</a:t>
            </a:r>
          </a:p>
          <a:p>
            <a:pPr marL="152400" lvl="0" indent="0" algn="l" rtl="0">
              <a:spcBef>
                <a:spcPts val="0"/>
              </a:spcBef>
              <a:spcAft>
                <a:spcPts val="0"/>
              </a:spcAft>
              <a:buSzPts val="1200"/>
              <a:buNone/>
            </a:pPr>
            <a:endParaRPr lang="en-US" dirty="0"/>
          </a:p>
          <a:p>
            <a:pPr marL="457200" lvl="0" indent="-304800" algn="l" rtl="0">
              <a:spcBef>
                <a:spcPts val="0"/>
              </a:spcBef>
              <a:spcAft>
                <a:spcPts val="0"/>
              </a:spcAft>
              <a:buSzPts val="1200"/>
              <a:buFont typeface="Nunito"/>
              <a:buChar char="●"/>
            </a:pPr>
            <a:endParaRPr lang="en-US" dirty="0"/>
          </a:p>
          <a:p>
            <a:pPr marL="152400" lvl="0" indent="0" algn="l" rtl="0">
              <a:spcBef>
                <a:spcPts val="0"/>
              </a:spcBef>
              <a:spcAft>
                <a:spcPts val="0"/>
              </a:spcAft>
              <a:buSzPts val="1200"/>
              <a:buNone/>
            </a:pPr>
            <a:endParaRPr lang="en-US" dirty="0"/>
          </a:p>
          <a:p>
            <a:pPr marL="152400" lvl="0" indent="0" algn="l" rtl="0">
              <a:spcBef>
                <a:spcPts val="0"/>
              </a:spcBef>
              <a:spcAft>
                <a:spcPts val="0"/>
              </a:spcAft>
              <a:buSzPts val="1200"/>
              <a:buNone/>
            </a:pPr>
            <a:endParaRPr dirty="0"/>
          </a:p>
        </p:txBody>
      </p:sp>
      <p:grpSp>
        <p:nvGrpSpPr>
          <p:cNvPr id="682" name="Google Shape;682;p49"/>
          <p:cNvGrpSpPr/>
          <p:nvPr/>
        </p:nvGrpSpPr>
        <p:grpSpPr>
          <a:xfrm>
            <a:off x="6059482" y="2203104"/>
            <a:ext cx="5503144" cy="2400182"/>
            <a:chOff x="6059482" y="2203104"/>
            <a:chExt cx="5503144" cy="2400182"/>
          </a:xfrm>
        </p:grpSpPr>
        <p:grpSp>
          <p:nvGrpSpPr>
            <p:cNvPr id="683" name="Google Shape;683;p49"/>
            <p:cNvGrpSpPr/>
            <p:nvPr/>
          </p:nvGrpSpPr>
          <p:grpSpPr>
            <a:xfrm flipH="1">
              <a:off x="6059482" y="2203104"/>
              <a:ext cx="5503144" cy="2393716"/>
              <a:chOff x="4751071" y="5944700"/>
              <a:chExt cx="3849429" cy="1674396"/>
            </a:xfrm>
          </p:grpSpPr>
          <p:sp>
            <p:nvSpPr>
              <p:cNvPr id="684" name="Google Shape;684;p49"/>
              <p:cNvSpPr/>
              <p:nvPr/>
            </p:nvSpPr>
            <p:spPr>
              <a:xfrm>
                <a:off x="6658250" y="5944700"/>
                <a:ext cx="33400" cy="1356825"/>
              </a:xfrm>
              <a:custGeom>
                <a:avLst/>
                <a:gdLst/>
                <a:ahLst/>
                <a:cxnLst/>
                <a:rect l="l" t="t" r="r" b="b"/>
                <a:pathLst>
                  <a:path w="1336" h="54273" extrusionOk="0">
                    <a:moveTo>
                      <a:pt x="1" y="0"/>
                    </a:moveTo>
                    <a:lnTo>
                      <a:pt x="1" y="54273"/>
                    </a:lnTo>
                    <a:lnTo>
                      <a:pt x="1335" y="54273"/>
                    </a:lnTo>
                    <a:lnTo>
                      <a:pt x="1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9"/>
              <p:cNvSpPr/>
              <p:nvPr/>
            </p:nvSpPr>
            <p:spPr>
              <a:xfrm>
                <a:off x="6634075" y="5944700"/>
                <a:ext cx="81750" cy="427825"/>
              </a:xfrm>
              <a:custGeom>
                <a:avLst/>
                <a:gdLst/>
                <a:ahLst/>
                <a:cxnLst/>
                <a:rect l="l" t="t" r="r" b="b"/>
                <a:pathLst>
                  <a:path w="3270" h="17113" extrusionOk="0">
                    <a:moveTo>
                      <a:pt x="1" y="0"/>
                    </a:moveTo>
                    <a:lnTo>
                      <a:pt x="1" y="17113"/>
                    </a:lnTo>
                    <a:lnTo>
                      <a:pt x="3270" y="17113"/>
                    </a:lnTo>
                    <a:lnTo>
                      <a:pt x="32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9"/>
              <p:cNvSpPr/>
              <p:nvPr/>
            </p:nvSpPr>
            <p:spPr>
              <a:xfrm>
                <a:off x="4751075" y="5953025"/>
                <a:ext cx="1891375" cy="1356850"/>
              </a:xfrm>
              <a:custGeom>
                <a:avLst/>
                <a:gdLst/>
                <a:ahLst/>
                <a:cxnLst/>
                <a:rect l="l" t="t" r="r" b="b"/>
                <a:pathLst>
                  <a:path w="75655" h="54274" fill="none" extrusionOk="0">
                    <a:moveTo>
                      <a:pt x="75654" y="1"/>
                    </a:moveTo>
                    <a:lnTo>
                      <a:pt x="0"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9"/>
              <p:cNvSpPr/>
              <p:nvPr/>
            </p:nvSpPr>
            <p:spPr>
              <a:xfrm>
                <a:off x="5028750" y="5953025"/>
                <a:ext cx="1613700" cy="1356850"/>
              </a:xfrm>
              <a:custGeom>
                <a:avLst/>
                <a:gdLst/>
                <a:ahLst/>
                <a:cxnLst/>
                <a:rect l="l" t="t" r="r" b="b"/>
                <a:pathLst>
                  <a:path w="64548" h="54274" fill="none" extrusionOk="0">
                    <a:moveTo>
                      <a:pt x="64547"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9"/>
              <p:cNvSpPr/>
              <p:nvPr/>
            </p:nvSpPr>
            <p:spPr>
              <a:xfrm>
                <a:off x="5268100" y="5953025"/>
                <a:ext cx="1374350" cy="1356850"/>
              </a:xfrm>
              <a:custGeom>
                <a:avLst/>
                <a:gdLst/>
                <a:ahLst/>
                <a:cxnLst/>
                <a:rect l="l" t="t" r="r" b="b"/>
                <a:pathLst>
                  <a:path w="54974" h="54274" fill="none" extrusionOk="0">
                    <a:moveTo>
                      <a:pt x="54973" y="1"/>
                    </a:moveTo>
                    <a:lnTo>
                      <a:pt x="0"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9"/>
              <p:cNvSpPr/>
              <p:nvPr/>
            </p:nvSpPr>
            <p:spPr>
              <a:xfrm>
                <a:off x="5479925" y="5953025"/>
                <a:ext cx="1162525" cy="1356850"/>
              </a:xfrm>
              <a:custGeom>
                <a:avLst/>
                <a:gdLst/>
                <a:ahLst/>
                <a:cxnLst/>
                <a:rect l="l" t="t" r="r" b="b"/>
                <a:pathLst>
                  <a:path w="46501" h="54274" fill="none" extrusionOk="0">
                    <a:moveTo>
                      <a:pt x="46500" y="1"/>
                    </a:moveTo>
                    <a:lnTo>
                      <a:pt x="0"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p:nvPr/>
            </p:nvSpPr>
            <p:spPr>
              <a:xfrm>
                <a:off x="5670050" y="5953025"/>
                <a:ext cx="972400" cy="1356850"/>
              </a:xfrm>
              <a:custGeom>
                <a:avLst/>
                <a:gdLst/>
                <a:ahLst/>
                <a:cxnLst/>
                <a:rect l="l" t="t" r="r" b="b"/>
                <a:pathLst>
                  <a:path w="38896" h="54274" fill="none" extrusionOk="0">
                    <a:moveTo>
                      <a:pt x="38895"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9"/>
              <p:cNvSpPr/>
              <p:nvPr/>
            </p:nvSpPr>
            <p:spPr>
              <a:xfrm>
                <a:off x="5847675" y="5953025"/>
                <a:ext cx="794775" cy="1356850"/>
              </a:xfrm>
              <a:custGeom>
                <a:avLst/>
                <a:gdLst/>
                <a:ahLst/>
                <a:cxnLst/>
                <a:rect l="l" t="t" r="r" b="b"/>
                <a:pathLst>
                  <a:path w="31791" h="54274" fill="none" extrusionOk="0">
                    <a:moveTo>
                      <a:pt x="31790"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9"/>
              <p:cNvSpPr/>
              <p:nvPr/>
            </p:nvSpPr>
            <p:spPr>
              <a:xfrm>
                <a:off x="6013625" y="5953025"/>
                <a:ext cx="628825" cy="1356850"/>
              </a:xfrm>
              <a:custGeom>
                <a:avLst/>
                <a:gdLst/>
                <a:ahLst/>
                <a:cxnLst/>
                <a:rect l="l" t="t" r="r" b="b"/>
                <a:pathLst>
                  <a:path w="25153" h="54274" fill="none" extrusionOk="0">
                    <a:moveTo>
                      <a:pt x="25152"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9"/>
              <p:cNvSpPr/>
              <p:nvPr/>
            </p:nvSpPr>
            <p:spPr>
              <a:xfrm>
                <a:off x="6170400" y="5953025"/>
                <a:ext cx="472050" cy="1356850"/>
              </a:xfrm>
              <a:custGeom>
                <a:avLst/>
                <a:gdLst/>
                <a:ahLst/>
                <a:cxnLst/>
                <a:rect l="l" t="t" r="r" b="b"/>
                <a:pathLst>
                  <a:path w="18882" h="54274" fill="none" extrusionOk="0">
                    <a:moveTo>
                      <a:pt x="18881"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9"/>
              <p:cNvSpPr/>
              <p:nvPr/>
            </p:nvSpPr>
            <p:spPr>
              <a:xfrm>
                <a:off x="6323850" y="5953025"/>
                <a:ext cx="318600" cy="1356850"/>
              </a:xfrm>
              <a:custGeom>
                <a:avLst/>
                <a:gdLst/>
                <a:ahLst/>
                <a:cxnLst/>
                <a:rect l="l" t="t" r="r" b="b"/>
                <a:pathLst>
                  <a:path w="12744" h="54274" fill="none" extrusionOk="0">
                    <a:moveTo>
                      <a:pt x="12743"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9"/>
              <p:cNvSpPr/>
              <p:nvPr/>
            </p:nvSpPr>
            <p:spPr>
              <a:xfrm>
                <a:off x="6475625" y="5953025"/>
                <a:ext cx="166825" cy="1356850"/>
              </a:xfrm>
              <a:custGeom>
                <a:avLst/>
                <a:gdLst/>
                <a:ahLst/>
                <a:cxnLst/>
                <a:rect l="l" t="t" r="r" b="b"/>
                <a:pathLst>
                  <a:path w="6673" h="54274" fill="none" extrusionOk="0">
                    <a:moveTo>
                      <a:pt x="6672" y="1"/>
                    </a:moveTo>
                    <a:lnTo>
                      <a:pt x="1" y="54273"/>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a:off x="6710800" y="5950525"/>
                <a:ext cx="1889700" cy="1358500"/>
              </a:xfrm>
              <a:custGeom>
                <a:avLst/>
                <a:gdLst/>
                <a:ahLst/>
                <a:cxnLst/>
                <a:rect l="l" t="t" r="r" b="b"/>
                <a:pathLst>
                  <a:path w="75588" h="54340" fill="none" extrusionOk="0">
                    <a:moveTo>
                      <a:pt x="0" y="1"/>
                    </a:moveTo>
                    <a:lnTo>
                      <a:pt x="75588"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a:off x="6710800" y="5950525"/>
                <a:ext cx="1613675" cy="1358500"/>
              </a:xfrm>
              <a:custGeom>
                <a:avLst/>
                <a:gdLst/>
                <a:ahLst/>
                <a:cxnLst/>
                <a:rect l="l" t="t" r="r" b="b"/>
                <a:pathLst>
                  <a:path w="64547" h="54340" fill="none" extrusionOk="0">
                    <a:moveTo>
                      <a:pt x="0" y="1"/>
                    </a:moveTo>
                    <a:lnTo>
                      <a:pt x="64546"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a:off x="6710800" y="5950525"/>
                <a:ext cx="1374325" cy="1358500"/>
              </a:xfrm>
              <a:custGeom>
                <a:avLst/>
                <a:gdLst/>
                <a:ahLst/>
                <a:cxnLst/>
                <a:rect l="l" t="t" r="r" b="b"/>
                <a:pathLst>
                  <a:path w="54973" h="54340" fill="none" extrusionOk="0">
                    <a:moveTo>
                      <a:pt x="0" y="1"/>
                    </a:moveTo>
                    <a:lnTo>
                      <a:pt x="54973"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9"/>
              <p:cNvSpPr/>
              <p:nvPr/>
            </p:nvSpPr>
            <p:spPr>
              <a:xfrm>
                <a:off x="6710800" y="5950525"/>
                <a:ext cx="1162525" cy="1358500"/>
              </a:xfrm>
              <a:custGeom>
                <a:avLst/>
                <a:gdLst/>
                <a:ahLst/>
                <a:cxnLst/>
                <a:rect l="l" t="t" r="r" b="b"/>
                <a:pathLst>
                  <a:path w="46501" h="54340" fill="none" extrusionOk="0">
                    <a:moveTo>
                      <a:pt x="0" y="1"/>
                    </a:moveTo>
                    <a:lnTo>
                      <a:pt x="46500"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9"/>
              <p:cNvSpPr/>
              <p:nvPr/>
            </p:nvSpPr>
            <p:spPr>
              <a:xfrm>
                <a:off x="6710800" y="5950525"/>
                <a:ext cx="970725" cy="1358500"/>
              </a:xfrm>
              <a:custGeom>
                <a:avLst/>
                <a:gdLst/>
                <a:ahLst/>
                <a:cxnLst/>
                <a:rect l="l" t="t" r="r" b="b"/>
                <a:pathLst>
                  <a:path w="38829" h="54340" fill="none" extrusionOk="0">
                    <a:moveTo>
                      <a:pt x="0" y="1"/>
                    </a:moveTo>
                    <a:lnTo>
                      <a:pt x="38828"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9"/>
              <p:cNvSpPr/>
              <p:nvPr/>
            </p:nvSpPr>
            <p:spPr>
              <a:xfrm>
                <a:off x="6710800" y="5950525"/>
                <a:ext cx="793925" cy="1358500"/>
              </a:xfrm>
              <a:custGeom>
                <a:avLst/>
                <a:gdLst/>
                <a:ahLst/>
                <a:cxnLst/>
                <a:rect l="l" t="t" r="r" b="b"/>
                <a:pathLst>
                  <a:path w="31757" h="54340" fill="none" extrusionOk="0">
                    <a:moveTo>
                      <a:pt x="0" y="1"/>
                    </a:moveTo>
                    <a:lnTo>
                      <a:pt x="31756"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9"/>
              <p:cNvSpPr/>
              <p:nvPr/>
            </p:nvSpPr>
            <p:spPr>
              <a:xfrm>
                <a:off x="6710800" y="5950525"/>
                <a:ext cx="628800" cy="1358500"/>
              </a:xfrm>
              <a:custGeom>
                <a:avLst/>
                <a:gdLst/>
                <a:ahLst/>
                <a:cxnLst/>
                <a:rect l="l" t="t" r="r" b="b"/>
                <a:pathLst>
                  <a:path w="25152" h="54340" fill="none" extrusionOk="0">
                    <a:moveTo>
                      <a:pt x="0" y="1"/>
                    </a:moveTo>
                    <a:lnTo>
                      <a:pt x="25152"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9"/>
              <p:cNvSpPr/>
              <p:nvPr/>
            </p:nvSpPr>
            <p:spPr>
              <a:xfrm>
                <a:off x="6710800" y="5950525"/>
                <a:ext cx="471200" cy="1358500"/>
              </a:xfrm>
              <a:custGeom>
                <a:avLst/>
                <a:gdLst/>
                <a:ahLst/>
                <a:cxnLst/>
                <a:rect l="l" t="t" r="r" b="b"/>
                <a:pathLst>
                  <a:path w="18848" h="54340" fill="none" extrusionOk="0">
                    <a:moveTo>
                      <a:pt x="0" y="1"/>
                    </a:moveTo>
                    <a:lnTo>
                      <a:pt x="18847"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9"/>
              <p:cNvSpPr/>
              <p:nvPr/>
            </p:nvSpPr>
            <p:spPr>
              <a:xfrm>
                <a:off x="6710800" y="5950525"/>
                <a:ext cx="316925" cy="1358500"/>
              </a:xfrm>
              <a:custGeom>
                <a:avLst/>
                <a:gdLst/>
                <a:ahLst/>
                <a:cxnLst/>
                <a:rect l="l" t="t" r="r" b="b"/>
                <a:pathLst>
                  <a:path w="12677" h="54340" fill="none" extrusionOk="0">
                    <a:moveTo>
                      <a:pt x="0" y="1"/>
                    </a:moveTo>
                    <a:lnTo>
                      <a:pt x="12676"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9"/>
              <p:cNvSpPr/>
              <p:nvPr/>
            </p:nvSpPr>
            <p:spPr>
              <a:xfrm>
                <a:off x="6710800" y="5950525"/>
                <a:ext cx="165975" cy="1358500"/>
              </a:xfrm>
              <a:custGeom>
                <a:avLst/>
                <a:gdLst/>
                <a:ahLst/>
                <a:cxnLst/>
                <a:rect l="l" t="t" r="r" b="b"/>
                <a:pathLst>
                  <a:path w="6639" h="54340" fill="none" extrusionOk="0">
                    <a:moveTo>
                      <a:pt x="0" y="1"/>
                    </a:moveTo>
                    <a:lnTo>
                      <a:pt x="6638" y="54340"/>
                    </a:lnTo>
                  </a:path>
                </a:pathLst>
              </a:custGeom>
              <a:solidFill>
                <a:schemeClr val="lt2"/>
              </a:solid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9"/>
              <p:cNvSpPr/>
              <p:nvPr/>
            </p:nvSpPr>
            <p:spPr>
              <a:xfrm>
                <a:off x="6350550" y="6316625"/>
                <a:ext cx="333575" cy="946550"/>
              </a:xfrm>
              <a:custGeom>
                <a:avLst/>
                <a:gdLst/>
                <a:ahLst/>
                <a:cxnLst/>
                <a:rect l="l" t="t" r="r" b="b"/>
                <a:pathLst>
                  <a:path w="13343" h="37862" extrusionOk="0">
                    <a:moveTo>
                      <a:pt x="12042" y="1"/>
                    </a:moveTo>
                    <a:lnTo>
                      <a:pt x="0" y="37561"/>
                    </a:lnTo>
                    <a:lnTo>
                      <a:pt x="1268" y="37861"/>
                    </a:lnTo>
                    <a:lnTo>
                      <a:pt x="13343" y="268"/>
                    </a:lnTo>
                    <a:lnTo>
                      <a:pt x="120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9"/>
              <p:cNvSpPr/>
              <p:nvPr/>
            </p:nvSpPr>
            <p:spPr>
              <a:xfrm>
                <a:off x="6667425" y="6316625"/>
                <a:ext cx="334425" cy="946550"/>
              </a:xfrm>
              <a:custGeom>
                <a:avLst/>
                <a:gdLst/>
                <a:ahLst/>
                <a:cxnLst/>
                <a:rect l="l" t="t" r="r" b="b"/>
                <a:pathLst>
                  <a:path w="13377" h="37862" extrusionOk="0">
                    <a:moveTo>
                      <a:pt x="1268" y="1"/>
                    </a:moveTo>
                    <a:lnTo>
                      <a:pt x="1" y="268"/>
                    </a:lnTo>
                    <a:lnTo>
                      <a:pt x="12076" y="37861"/>
                    </a:lnTo>
                    <a:lnTo>
                      <a:pt x="13377" y="37561"/>
                    </a:lnTo>
                    <a:lnTo>
                      <a:pt x="1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9"/>
              <p:cNvSpPr/>
              <p:nvPr/>
            </p:nvSpPr>
            <p:spPr>
              <a:xfrm>
                <a:off x="6328025" y="7305675"/>
                <a:ext cx="671325" cy="291900"/>
              </a:xfrm>
              <a:custGeom>
                <a:avLst/>
                <a:gdLst/>
                <a:ahLst/>
                <a:cxnLst/>
                <a:rect l="l" t="t" r="r" b="b"/>
                <a:pathLst>
                  <a:path w="26853" h="11676" extrusionOk="0">
                    <a:moveTo>
                      <a:pt x="13443" y="1802"/>
                    </a:moveTo>
                    <a:lnTo>
                      <a:pt x="18514" y="10008"/>
                    </a:lnTo>
                    <a:lnTo>
                      <a:pt x="18814" y="10508"/>
                    </a:lnTo>
                    <a:lnTo>
                      <a:pt x="7472" y="10508"/>
                    </a:lnTo>
                    <a:lnTo>
                      <a:pt x="13443" y="1802"/>
                    </a:lnTo>
                    <a:close/>
                    <a:moveTo>
                      <a:pt x="1768" y="0"/>
                    </a:moveTo>
                    <a:lnTo>
                      <a:pt x="0" y="534"/>
                    </a:lnTo>
                    <a:lnTo>
                      <a:pt x="5805" y="9974"/>
                    </a:lnTo>
                    <a:lnTo>
                      <a:pt x="6105" y="10475"/>
                    </a:lnTo>
                    <a:lnTo>
                      <a:pt x="1835" y="10475"/>
                    </a:lnTo>
                    <a:lnTo>
                      <a:pt x="1835" y="11675"/>
                    </a:lnTo>
                    <a:lnTo>
                      <a:pt x="25919" y="11675"/>
                    </a:lnTo>
                    <a:lnTo>
                      <a:pt x="25919" y="10475"/>
                    </a:lnTo>
                    <a:lnTo>
                      <a:pt x="20315" y="10475"/>
                    </a:lnTo>
                    <a:lnTo>
                      <a:pt x="26853" y="768"/>
                    </a:lnTo>
                    <a:lnTo>
                      <a:pt x="25118" y="167"/>
                    </a:lnTo>
                    <a:lnTo>
                      <a:pt x="19614" y="8373"/>
                    </a:lnTo>
                    <a:lnTo>
                      <a:pt x="14444" y="0"/>
                    </a:lnTo>
                    <a:lnTo>
                      <a:pt x="13143" y="434"/>
                    </a:lnTo>
                    <a:lnTo>
                      <a:pt x="12409" y="167"/>
                    </a:lnTo>
                    <a:lnTo>
                      <a:pt x="6905" y="8373"/>
                    </a:lnTo>
                    <a:lnTo>
                      <a:pt x="17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9"/>
              <p:cNvSpPr/>
              <p:nvPr/>
            </p:nvSpPr>
            <p:spPr>
              <a:xfrm>
                <a:off x="4751281" y="7233117"/>
                <a:ext cx="3839214" cy="98435"/>
              </a:xfrm>
              <a:custGeom>
                <a:avLst/>
                <a:gdLst/>
                <a:ahLst/>
                <a:cxnLst/>
                <a:rect l="l" t="t" r="r" b="b"/>
                <a:pathLst>
                  <a:path w="208483" h="3937" extrusionOk="0">
                    <a:moveTo>
                      <a:pt x="0" y="0"/>
                    </a:moveTo>
                    <a:lnTo>
                      <a:pt x="0" y="3936"/>
                    </a:lnTo>
                    <a:lnTo>
                      <a:pt x="208482" y="3936"/>
                    </a:lnTo>
                    <a:lnTo>
                      <a:pt x="2084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9"/>
              <p:cNvSpPr/>
              <p:nvPr/>
            </p:nvSpPr>
            <p:spPr>
              <a:xfrm>
                <a:off x="4751071" y="7289007"/>
                <a:ext cx="3839214" cy="42546"/>
              </a:xfrm>
              <a:custGeom>
                <a:avLst/>
                <a:gdLst/>
                <a:ahLst/>
                <a:cxnLst/>
                <a:rect l="l" t="t" r="r" b="b"/>
                <a:pathLst>
                  <a:path w="208483" h="1702" extrusionOk="0">
                    <a:moveTo>
                      <a:pt x="0" y="0"/>
                    </a:moveTo>
                    <a:lnTo>
                      <a:pt x="0" y="1701"/>
                    </a:lnTo>
                    <a:lnTo>
                      <a:pt x="208482" y="1701"/>
                    </a:lnTo>
                    <a:lnTo>
                      <a:pt x="2084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9"/>
              <p:cNvSpPr/>
              <p:nvPr/>
            </p:nvSpPr>
            <p:spPr>
              <a:xfrm>
                <a:off x="6373900" y="7493146"/>
                <a:ext cx="602100" cy="125950"/>
              </a:xfrm>
              <a:custGeom>
                <a:avLst/>
                <a:gdLst/>
                <a:ahLst/>
                <a:cxnLst/>
                <a:rect l="l" t="t" r="r" b="b"/>
                <a:pathLst>
                  <a:path w="24084" h="5038" extrusionOk="0">
                    <a:moveTo>
                      <a:pt x="1935" y="0"/>
                    </a:moveTo>
                    <a:lnTo>
                      <a:pt x="3970" y="3370"/>
                    </a:lnTo>
                    <a:lnTo>
                      <a:pt x="4303" y="3870"/>
                    </a:lnTo>
                    <a:lnTo>
                      <a:pt x="0" y="3870"/>
                    </a:lnTo>
                    <a:lnTo>
                      <a:pt x="0" y="5037"/>
                    </a:lnTo>
                    <a:lnTo>
                      <a:pt x="24084" y="5037"/>
                    </a:lnTo>
                    <a:lnTo>
                      <a:pt x="24084" y="3870"/>
                    </a:lnTo>
                    <a:lnTo>
                      <a:pt x="18480" y="3870"/>
                    </a:lnTo>
                    <a:lnTo>
                      <a:pt x="21048" y="0"/>
                    </a:lnTo>
                    <a:lnTo>
                      <a:pt x="18947" y="0"/>
                    </a:lnTo>
                    <a:lnTo>
                      <a:pt x="17779" y="1735"/>
                    </a:lnTo>
                    <a:lnTo>
                      <a:pt x="16745" y="0"/>
                    </a:lnTo>
                    <a:lnTo>
                      <a:pt x="14644" y="0"/>
                    </a:lnTo>
                    <a:lnTo>
                      <a:pt x="16679" y="3370"/>
                    </a:lnTo>
                    <a:lnTo>
                      <a:pt x="17012" y="3870"/>
                    </a:lnTo>
                    <a:lnTo>
                      <a:pt x="5637" y="3870"/>
                    </a:lnTo>
                    <a:lnTo>
                      <a:pt x="8273" y="0"/>
                    </a:lnTo>
                    <a:lnTo>
                      <a:pt x="6238" y="0"/>
                    </a:lnTo>
                    <a:lnTo>
                      <a:pt x="5070" y="1735"/>
                    </a:lnTo>
                    <a:lnTo>
                      <a:pt x="40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 name="Google Shape;712;p49"/>
            <p:cNvSpPr/>
            <p:nvPr/>
          </p:nvSpPr>
          <p:spPr>
            <a:xfrm>
              <a:off x="6248250" y="4081796"/>
              <a:ext cx="128757" cy="521490"/>
            </a:xfrm>
            <a:custGeom>
              <a:avLst/>
              <a:gdLst/>
              <a:ahLst/>
              <a:cxnLst/>
              <a:rect l="l" t="t" r="r" b="b"/>
              <a:pathLst>
                <a:path w="6405" h="19515" extrusionOk="0">
                  <a:moveTo>
                    <a:pt x="834" y="0"/>
                  </a:moveTo>
                  <a:cubicBezTo>
                    <a:pt x="367" y="0"/>
                    <a:pt x="0" y="367"/>
                    <a:pt x="0" y="834"/>
                  </a:cubicBezTo>
                  <a:lnTo>
                    <a:pt x="0" y="19514"/>
                  </a:lnTo>
                  <a:lnTo>
                    <a:pt x="6405" y="19514"/>
                  </a:lnTo>
                  <a:lnTo>
                    <a:pt x="6405" y="834"/>
                  </a:lnTo>
                  <a:cubicBezTo>
                    <a:pt x="6405" y="367"/>
                    <a:pt x="6038" y="0"/>
                    <a:pt x="55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9"/>
            <p:cNvSpPr/>
            <p:nvPr/>
          </p:nvSpPr>
          <p:spPr>
            <a:xfrm>
              <a:off x="7345825" y="4081796"/>
              <a:ext cx="128757" cy="521490"/>
            </a:xfrm>
            <a:custGeom>
              <a:avLst/>
              <a:gdLst/>
              <a:ahLst/>
              <a:cxnLst/>
              <a:rect l="l" t="t" r="r" b="b"/>
              <a:pathLst>
                <a:path w="6405" h="19515" extrusionOk="0">
                  <a:moveTo>
                    <a:pt x="834" y="0"/>
                  </a:moveTo>
                  <a:cubicBezTo>
                    <a:pt x="367" y="0"/>
                    <a:pt x="0" y="367"/>
                    <a:pt x="0" y="834"/>
                  </a:cubicBezTo>
                  <a:lnTo>
                    <a:pt x="0" y="19514"/>
                  </a:lnTo>
                  <a:lnTo>
                    <a:pt x="6405" y="19514"/>
                  </a:lnTo>
                  <a:lnTo>
                    <a:pt x="6405" y="834"/>
                  </a:lnTo>
                  <a:cubicBezTo>
                    <a:pt x="6405" y="367"/>
                    <a:pt x="6038" y="0"/>
                    <a:pt x="55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 name="Google Shape;714;p49"/>
          <p:cNvSpPr/>
          <p:nvPr/>
        </p:nvSpPr>
        <p:spPr>
          <a:xfrm>
            <a:off x="6445663" y="1816013"/>
            <a:ext cx="614700" cy="614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80;p49">
            <a:extLst>
              <a:ext uri="{FF2B5EF4-FFF2-40B4-BE49-F238E27FC236}">
                <a16:creationId xmlns:a16="http://schemas.microsoft.com/office/drawing/2014/main" id="{0ECDE4FC-2285-4C13-AF06-CE41BF8F16FB}"/>
              </a:ext>
            </a:extLst>
          </p:cNvPr>
          <p:cNvSpPr txBox="1">
            <a:spLocks/>
          </p:cNvSpPr>
          <p:nvPr/>
        </p:nvSpPr>
        <p:spPr>
          <a:xfrm>
            <a:off x="855172" y="2448458"/>
            <a:ext cx="2754721"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Epilogue"/>
              <a:buNone/>
              <a:defRPr sz="2800" b="0" i="0" u="none" strike="noStrike" cap="none">
                <a:solidFill>
                  <a:schemeClr val="lt2"/>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IN" dirty="0">
                <a:solidFill>
                  <a:schemeClr val="accent1"/>
                </a:solidFill>
              </a:rPr>
              <a:t>ADVANTAGES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48"/>
          <p:cNvSpPr>
            <a:spLocks noGrp="1"/>
          </p:cNvSpPr>
          <p:nvPr>
            <p:ph type="pic" idx="2"/>
          </p:nvPr>
        </p:nvSpPr>
        <p:spPr>
          <a:xfrm>
            <a:off x="4572000" y="0"/>
            <a:ext cx="4572000" cy="5143500"/>
          </a:xfrm>
          <a:prstGeom prst="rect">
            <a:avLst/>
          </a:prstGeom>
        </p:spPr>
      </p:sp>
      <p:sp>
        <p:nvSpPr>
          <p:cNvPr id="668" name="Google Shape;668;p48"/>
          <p:cNvSpPr txBox="1">
            <a:spLocks noGrp="1"/>
          </p:cNvSpPr>
          <p:nvPr>
            <p:ph type="title"/>
          </p:nvPr>
        </p:nvSpPr>
        <p:spPr>
          <a:xfrm>
            <a:off x="118025" y="72562"/>
            <a:ext cx="2664931" cy="36297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IN" dirty="0"/>
              <a:t>APPLICATIONS</a:t>
            </a:r>
            <a:endParaRPr dirty="0">
              <a:solidFill>
                <a:schemeClr val="accent1"/>
              </a:solidFill>
            </a:endParaRPr>
          </a:p>
        </p:txBody>
      </p:sp>
      <p:sp>
        <p:nvSpPr>
          <p:cNvPr id="669" name="Google Shape;669;p48"/>
          <p:cNvSpPr txBox="1">
            <a:spLocks noGrp="1"/>
          </p:cNvSpPr>
          <p:nvPr>
            <p:ph type="subTitle" idx="1"/>
          </p:nvPr>
        </p:nvSpPr>
        <p:spPr>
          <a:xfrm>
            <a:off x="0" y="490914"/>
            <a:ext cx="4478958" cy="3802789"/>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dirty="0"/>
              <a:t>To react timely. </a:t>
            </a:r>
          </a:p>
          <a:p>
            <a:pPr marL="0" lvl="0" indent="0" algn="l" rtl="0">
              <a:spcBef>
                <a:spcPts val="0"/>
              </a:spcBef>
              <a:spcAft>
                <a:spcPts val="0"/>
              </a:spcAft>
              <a:buNone/>
            </a:pPr>
            <a:r>
              <a:rPr lang="en-US" dirty="0"/>
              <a:t>• Work under an automated control system . </a:t>
            </a:r>
          </a:p>
          <a:p>
            <a:pPr marL="0" lvl="0" indent="0" algn="l" rtl="0">
              <a:spcBef>
                <a:spcPts val="0"/>
              </a:spcBef>
              <a:spcAft>
                <a:spcPts val="0"/>
              </a:spcAft>
              <a:buNone/>
            </a:pPr>
            <a:r>
              <a:rPr lang="en-US" dirty="0"/>
              <a:t>• And be able to collect information for making smart decisions . </a:t>
            </a:r>
          </a:p>
          <a:p>
            <a:pPr marL="0" lvl="0" indent="0" algn="l" rtl="0">
              <a:spcBef>
                <a:spcPts val="0"/>
              </a:spcBef>
              <a:spcAft>
                <a:spcPts val="0"/>
              </a:spcAft>
              <a:buNone/>
            </a:pPr>
            <a:r>
              <a:rPr lang="en-US" dirty="0"/>
              <a:t>•Water Level Monitoring &amp; Emergency management.</a:t>
            </a:r>
          </a:p>
          <a:p>
            <a:pPr marL="285750" lvl="0" indent="-285750" algn="l" rtl="0">
              <a:spcBef>
                <a:spcPts val="0"/>
              </a:spcBef>
              <a:spcAft>
                <a:spcPts val="0"/>
              </a:spcAft>
              <a:buFont typeface="Arial" panose="020B0604020202020204" pitchFamily="34" charset="0"/>
              <a:buChar char="•"/>
            </a:pPr>
            <a:r>
              <a:rPr lang="en-US" dirty="0"/>
              <a:t>Safety to human life and to prevent accidents. </a:t>
            </a:r>
            <a:endParaRPr dirty="0"/>
          </a:p>
        </p:txBody>
      </p:sp>
      <p:pic>
        <p:nvPicPr>
          <p:cNvPr id="671" name="Google Shape;671;p48"/>
          <p:cNvPicPr preferRelativeResize="0"/>
          <p:nvPr/>
        </p:nvPicPr>
        <p:blipFill rotWithShape="1">
          <a:blip r:embed="rId3">
            <a:alphaModFix/>
          </a:blip>
          <a:srcRect l="47" r="40665"/>
          <a:stretch/>
        </p:blipFill>
        <p:spPr>
          <a:xfrm>
            <a:off x="4572000" y="0"/>
            <a:ext cx="4572001" cy="5143502"/>
          </a:xfrm>
          <a:prstGeom prst="rect">
            <a:avLst/>
          </a:prstGeom>
          <a:noFill/>
          <a:ln>
            <a:noFill/>
          </a:ln>
        </p:spPr>
      </p:pic>
      <p:grpSp>
        <p:nvGrpSpPr>
          <p:cNvPr id="672" name="Google Shape;672;p48"/>
          <p:cNvGrpSpPr/>
          <p:nvPr/>
        </p:nvGrpSpPr>
        <p:grpSpPr>
          <a:xfrm>
            <a:off x="187" y="4611329"/>
            <a:ext cx="4383355" cy="172650"/>
            <a:chOff x="3936975" y="4282175"/>
            <a:chExt cx="5212075" cy="172650"/>
          </a:xfrm>
        </p:grpSpPr>
        <p:sp>
          <p:nvSpPr>
            <p:cNvPr id="673" name="Google Shape;673;p48"/>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8"/>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8"/>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grpSp>
        <p:nvGrpSpPr>
          <p:cNvPr id="1723" name="Google Shape;1723;p67"/>
          <p:cNvGrpSpPr/>
          <p:nvPr/>
        </p:nvGrpSpPr>
        <p:grpSpPr>
          <a:xfrm>
            <a:off x="4918695" y="4289158"/>
            <a:ext cx="4225297" cy="314330"/>
            <a:chOff x="238875" y="2494250"/>
            <a:chExt cx="7130100" cy="530425"/>
          </a:xfrm>
        </p:grpSpPr>
        <p:sp>
          <p:nvSpPr>
            <p:cNvPr id="1724" name="Google Shape;1724;p67"/>
            <p:cNvSpPr/>
            <p:nvPr/>
          </p:nvSpPr>
          <p:spPr>
            <a:xfrm>
              <a:off x="238875" y="2494250"/>
              <a:ext cx="7130100" cy="40300"/>
            </a:xfrm>
            <a:custGeom>
              <a:avLst/>
              <a:gdLst/>
              <a:ahLst/>
              <a:cxnLst/>
              <a:rect l="l" t="t" r="r" b="b"/>
              <a:pathLst>
                <a:path w="285204" h="1612" extrusionOk="0">
                  <a:moveTo>
                    <a:pt x="0" y="0"/>
                  </a:moveTo>
                  <a:lnTo>
                    <a:pt x="0" y="1611"/>
                  </a:lnTo>
                  <a:lnTo>
                    <a:pt x="285203" y="1611"/>
                  </a:lnTo>
                  <a:lnTo>
                    <a:pt x="2852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7"/>
            <p:cNvSpPr/>
            <p:nvPr/>
          </p:nvSpPr>
          <p:spPr>
            <a:xfrm>
              <a:off x="238875" y="2561125"/>
              <a:ext cx="7130100" cy="463550"/>
            </a:xfrm>
            <a:custGeom>
              <a:avLst/>
              <a:gdLst/>
              <a:ahLst/>
              <a:cxnLst/>
              <a:rect l="l" t="t" r="r" b="b"/>
              <a:pathLst>
                <a:path w="285204" h="18542" extrusionOk="0">
                  <a:moveTo>
                    <a:pt x="0" y="0"/>
                  </a:moveTo>
                  <a:lnTo>
                    <a:pt x="0" y="18542"/>
                  </a:lnTo>
                  <a:lnTo>
                    <a:pt x="29028" y="18542"/>
                  </a:lnTo>
                  <a:cubicBezTo>
                    <a:pt x="28998" y="18450"/>
                    <a:pt x="28998" y="18359"/>
                    <a:pt x="28998" y="18238"/>
                  </a:cubicBezTo>
                  <a:lnTo>
                    <a:pt x="28998" y="6809"/>
                  </a:lnTo>
                  <a:cubicBezTo>
                    <a:pt x="28998" y="4195"/>
                    <a:pt x="31126" y="2098"/>
                    <a:pt x="33709" y="2098"/>
                  </a:cubicBezTo>
                  <a:cubicBezTo>
                    <a:pt x="36323" y="2098"/>
                    <a:pt x="38421" y="4225"/>
                    <a:pt x="38421" y="6809"/>
                  </a:cubicBezTo>
                  <a:lnTo>
                    <a:pt x="38421" y="18238"/>
                  </a:lnTo>
                  <a:lnTo>
                    <a:pt x="38421" y="18542"/>
                  </a:lnTo>
                  <a:lnTo>
                    <a:pt x="43588" y="18542"/>
                  </a:lnTo>
                  <a:lnTo>
                    <a:pt x="43588" y="18238"/>
                  </a:lnTo>
                  <a:lnTo>
                    <a:pt x="43588" y="6809"/>
                  </a:lnTo>
                  <a:cubicBezTo>
                    <a:pt x="43588" y="4195"/>
                    <a:pt x="45716" y="2098"/>
                    <a:pt x="48299" y="2098"/>
                  </a:cubicBezTo>
                  <a:cubicBezTo>
                    <a:pt x="50913" y="2098"/>
                    <a:pt x="53011" y="4225"/>
                    <a:pt x="53011" y="6809"/>
                  </a:cubicBezTo>
                  <a:lnTo>
                    <a:pt x="53011" y="18238"/>
                  </a:lnTo>
                  <a:lnTo>
                    <a:pt x="53011" y="18542"/>
                  </a:lnTo>
                  <a:lnTo>
                    <a:pt x="58178" y="18542"/>
                  </a:lnTo>
                  <a:lnTo>
                    <a:pt x="58178" y="18238"/>
                  </a:lnTo>
                  <a:lnTo>
                    <a:pt x="58178" y="6809"/>
                  </a:lnTo>
                  <a:cubicBezTo>
                    <a:pt x="58178" y="4195"/>
                    <a:pt x="60305" y="2098"/>
                    <a:pt x="62889" y="2098"/>
                  </a:cubicBezTo>
                  <a:cubicBezTo>
                    <a:pt x="65503" y="2098"/>
                    <a:pt x="67600" y="4225"/>
                    <a:pt x="67600" y="6809"/>
                  </a:cubicBezTo>
                  <a:lnTo>
                    <a:pt x="67600" y="18238"/>
                  </a:lnTo>
                  <a:lnTo>
                    <a:pt x="67600" y="18542"/>
                  </a:lnTo>
                  <a:lnTo>
                    <a:pt x="72768" y="18542"/>
                  </a:lnTo>
                  <a:lnTo>
                    <a:pt x="72768" y="18238"/>
                  </a:lnTo>
                  <a:lnTo>
                    <a:pt x="72768" y="6809"/>
                  </a:lnTo>
                  <a:cubicBezTo>
                    <a:pt x="72768" y="4195"/>
                    <a:pt x="74895" y="2098"/>
                    <a:pt x="77479" y="2098"/>
                  </a:cubicBezTo>
                  <a:cubicBezTo>
                    <a:pt x="80093" y="2098"/>
                    <a:pt x="82190" y="4225"/>
                    <a:pt x="82190" y="6809"/>
                  </a:cubicBezTo>
                  <a:lnTo>
                    <a:pt x="82190" y="18238"/>
                  </a:lnTo>
                  <a:lnTo>
                    <a:pt x="82190" y="18542"/>
                  </a:lnTo>
                  <a:lnTo>
                    <a:pt x="87358" y="18542"/>
                  </a:lnTo>
                  <a:lnTo>
                    <a:pt x="87358" y="18238"/>
                  </a:lnTo>
                  <a:lnTo>
                    <a:pt x="87358" y="6809"/>
                  </a:lnTo>
                  <a:cubicBezTo>
                    <a:pt x="87358" y="4195"/>
                    <a:pt x="89485" y="2098"/>
                    <a:pt x="92069" y="2098"/>
                  </a:cubicBezTo>
                  <a:cubicBezTo>
                    <a:pt x="94683" y="2098"/>
                    <a:pt x="96780" y="4225"/>
                    <a:pt x="96780" y="6809"/>
                  </a:cubicBezTo>
                  <a:lnTo>
                    <a:pt x="96780" y="18238"/>
                  </a:lnTo>
                  <a:lnTo>
                    <a:pt x="96780" y="18542"/>
                  </a:lnTo>
                  <a:lnTo>
                    <a:pt x="101948" y="18542"/>
                  </a:lnTo>
                  <a:lnTo>
                    <a:pt x="101948" y="18238"/>
                  </a:lnTo>
                  <a:lnTo>
                    <a:pt x="101948" y="6809"/>
                  </a:lnTo>
                  <a:cubicBezTo>
                    <a:pt x="101948" y="4195"/>
                    <a:pt x="104075" y="2098"/>
                    <a:pt x="106659" y="2098"/>
                  </a:cubicBezTo>
                  <a:cubicBezTo>
                    <a:pt x="109273" y="2098"/>
                    <a:pt x="111370" y="4225"/>
                    <a:pt x="111370" y="6809"/>
                  </a:cubicBezTo>
                  <a:lnTo>
                    <a:pt x="111370" y="18238"/>
                  </a:lnTo>
                  <a:lnTo>
                    <a:pt x="111370" y="18542"/>
                  </a:lnTo>
                  <a:lnTo>
                    <a:pt x="116538" y="18542"/>
                  </a:lnTo>
                  <a:lnTo>
                    <a:pt x="116538" y="18238"/>
                  </a:lnTo>
                  <a:lnTo>
                    <a:pt x="116538" y="6809"/>
                  </a:lnTo>
                  <a:cubicBezTo>
                    <a:pt x="116538" y="4195"/>
                    <a:pt x="118665" y="2098"/>
                    <a:pt x="121249" y="2098"/>
                  </a:cubicBezTo>
                  <a:cubicBezTo>
                    <a:pt x="123863" y="2098"/>
                    <a:pt x="125960" y="4225"/>
                    <a:pt x="125960" y="6809"/>
                  </a:cubicBezTo>
                  <a:lnTo>
                    <a:pt x="125960" y="18238"/>
                  </a:lnTo>
                  <a:lnTo>
                    <a:pt x="125960" y="18542"/>
                  </a:lnTo>
                  <a:lnTo>
                    <a:pt x="131127" y="18542"/>
                  </a:lnTo>
                  <a:lnTo>
                    <a:pt x="131127" y="18238"/>
                  </a:lnTo>
                  <a:lnTo>
                    <a:pt x="131127" y="6809"/>
                  </a:lnTo>
                  <a:cubicBezTo>
                    <a:pt x="131127" y="4195"/>
                    <a:pt x="133255" y="2098"/>
                    <a:pt x="135839" y="2098"/>
                  </a:cubicBezTo>
                  <a:cubicBezTo>
                    <a:pt x="138453" y="2098"/>
                    <a:pt x="140550" y="4225"/>
                    <a:pt x="140550" y="6809"/>
                  </a:cubicBezTo>
                  <a:lnTo>
                    <a:pt x="140550" y="18238"/>
                  </a:lnTo>
                  <a:lnTo>
                    <a:pt x="140550" y="18542"/>
                  </a:lnTo>
                  <a:lnTo>
                    <a:pt x="145717" y="18542"/>
                  </a:lnTo>
                  <a:lnTo>
                    <a:pt x="145717" y="18238"/>
                  </a:lnTo>
                  <a:lnTo>
                    <a:pt x="145717" y="6809"/>
                  </a:lnTo>
                  <a:cubicBezTo>
                    <a:pt x="145717" y="4195"/>
                    <a:pt x="147845" y="2098"/>
                    <a:pt x="150429" y="2098"/>
                  </a:cubicBezTo>
                  <a:cubicBezTo>
                    <a:pt x="153043" y="2098"/>
                    <a:pt x="155140" y="4225"/>
                    <a:pt x="155140" y="6809"/>
                  </a:cubicBezTo>
                  <a:lnTo>
                    <a:pt x="155140" y="18238"/>
                  </a:lnTo>
                  <a:lnTo>
                    <a:pt x="155140" y="18542"/>
                  </a:lnTo>
                  <a:lnTo>
                    <a:pt x="160307" y="18542"/>
                  </a:lnTo>
                  <a:lnTo>
                    <a:pt x="160307" y="18238"/>
                  </a:lnTo>
                  <a:lnTo>
                    <a:pt x="160307" y="6809"/>
                  </a:lnTo>
                  <a:cubicBezTo>
                    <a:pt x="160307" y="4195"/>
                    <a:pt x="162435" y="2098"/>
                    <a:pt x="165019" y="2098"/>
                  </a:cubicBezTo>
                  <a:cubicBezTo>
                    <a:pt x="167633" y="2098"/>
                    <a:pt x="169730" y="4225"/>
                    <a:pt x="169730" y="6809"/>
                  </a:cubicBezTo>
                  <a:lnTo>
                    <a:pt x="169730" y="18238"/>
                  </a:lnTo>
                  <a:lnTo>
                    <a:pt x="169730" y="18542"/>
                  </a:lnTo>
                  <a:lnTo>
                    <a:pt x="174897" y="18542"/>
                  </a:lnTo>
                  <a:lnTo>
                    <a:pt x="174897" y="18238"/>
                  </a:lnTo>
                  <a:lnTo>
                    <a:pt x="174897" y="6809"/>
                  </a:lnTo>
                  <a:cubicBezTo>
                    <a:pt x="174897" y="4195"/>
                    <a:pt x="177025" y="2098"/>
                    <a:pt x="179609" y="2098"/>
                  </a:cubicBezTo>
                  <a:cubicBezTo>
                    <a:pt x="182223" y="2098"/>
                    <a:pt x="184320" y="4225"/>
                    <a:pt x="184320" y="6809"/>
                  </a:cubicBezTo>
                  <a:lnTo>
                    <a:pt x="184320" y="18238"/>
                  </a:lnTo>
                  <a:lnTo>
                    <a:pt x="184320" y="18542"/>
                  </a:lnTo>
                  <a:lnTo>
                    <a:pt x="189487" y="18542"/>
                  </a:lnTo>
                  <a:lnTo>
                    <a:pt x="189487" y="18238"/>
                  </a:lnTo>
                  <a:lnTo>
                    <a:pt x="189487" y="6809"/>
                  </a:lnTo>
                  <a:cubicBezTo>
                    <a:pt x="189487" y="4195"/>
                    <a:pt x="191615" y="2098"/>
                    <a:pt x="194199" y="2098"/>
                  </a:cubicBezTo>
                  <a:cubicBezTo>
                    <a:pt x="196813" y="2098"/>
                    <a:pt x="198910" y="4225"/>
                    <a:pt x="198910" y="6809"/>
                  </a:cubicBezTo>
                  <a:lnTo>
                    <a:pt x="198910" y="18238"/>
                  </a:lnTo>
                  <a:lnTo>
                    <a:pt x="198910" y="18542"/>
                  </a:lnTo>
                  <a:lnTo>
                    <a:pt x="204077" y="18542"/>
                  </a:lnTo>
                  <a:lnTo>
                    <a:pt x="204077" y="18238"/>
                  </a:lnTo>
                  <a:lnTo>
                    <a:pt x="204077" y="6809"/>
                  </a:lnTo>
                  <a:cubicBezTo>
                    <a:pt x="204077" y="4195"/>
                    <a:pt x="206205" y="2098"/>
                    <a:pt x="208788" y="2098"/>
                  </a:cubicBezTo>
                  <a:cubicBezTo>
                    <a:pt x="211372" y="2098"/>
                    <a:pt x="213500" y="4195"/>
                    <a:pt x="213500" y="6809"/>
                  </a:cubicBezTo>
                  <a:lnTo>
                    <a:pt x="213500" y="18238"/>
                  </a:lnTo>
                  <a:lnTo>
                    <a:pt x="213500" y="18542"/>
                  </a:lnTo>
                  <a:lnTo>
                    <a:pt x="218667" y="18542"/>
                  </a:lnTo>
                  <a:lnTo>
                    <a:pt x="218667" y="18238"/>
                  </a:lnTo>
                  <a:lnTo>
                    <a:pt x="218667" y="6809"/>
                  </a:lnTo>
                  <a:cubicBezTo>
                    <a:pt x="218667" y="4195"/>
                    <a:pt x="220795" y="2098"/>
                    <a:pt x="223378" y="2098"/>
                  </a:cubicBezTo>
                  <a:cubicBezTo>
                    <a:pt x="225992" y="2098"/>
                    <a:pt x="228090" y="4225"/>
                    <a:pt x="228090" y="6809"/>
                  </a:cubicBezTo>
                  <a:lnTo>
                    <a:pt x="228090" y="18238"/>
                  </a:lnTo>
                  <a:lnTo>
                    <a:pt x="228090" y="18542"/>
                  </a:lnTo>
                  <a:lnTo>
                    <a:pt x="233257" y="18542"/>
                  </a:lnTo>
                  <a:lnTo>
                    <a:pt x="233257" y="18238"/>
                  </a:lnTo>
                  <a:lnTo>
                    <a:pt x="233257" y="6809"/>
                  </a:lnTo>
                  <a:cubicBezTo>
                    <a:pt x="233257" y="4195"/>
                    <a:pt x="235385" y="2098"/>
                    <a:pt x="237968" y="2098"/>
                  </a:cubicBezTo>
                  <a:cubicBezTo>
                    <a:pt x="240582" y="2098"/>
                    <a:pt x="242680" y="4225"/>
                    <a:pt x="242680" y="6809"/>
                  </a:cubicBezTo>
                  <a:lnTo>
                    <a:pt x="242680" y="18238"/>
                  </a:lnTo>
                  <a:lnTo>
                    <a:pt x="242680" y="18542"/>
                  </a:lnTo>
                  <a:lnTo>
                    <a:pt x="247847" y="18542"/>
                  </a:lnTo>
                  <a:lnTo>
                    <a:pt x="247847" y="18238"/>
                  </a:lnTo>
                  <a:lnTo>
                    <a:pt x="247847" y="6809"/>
                  </a:lnTo>
                  <a:cubicBezTo>
                    <a:pt x="247847" y="4195"/>
                    <a:pt x="249975" y="2098"/>
                    <a:pt x="252558" y="2098"/>
                  </a:cubicBezTo>
                  <a:cubicBezTo>
                    <a:pt x="255172" y="2098"/>
                    <a:pt x="257270" y="4225"/>
                    <a:pt x="257270" y="6809"/>
                  </a:cubicBezTo>
                  <a:lnTo>
                    <a:pt x="257270" y="18238"/>
                  </a:lnTo>
                  <a:lnTo>
                    <a:pt x="257270" y="18542"/>
                  </a:lnTo>
                  <a:lnTo>
                    <a:pt x="262437" y="18542"/>
                  </a:lnTo>
                  <a:lnTo>
                    <a:pt x="262437" y="18238"/>
                  </a:lnTo>
                  <a:lnTo>
                    <a:pt x="262437" y="6809"/>
                  </a:lnTo>
                  <a:cubicBezTo>
                    <a:pt x="262437" y="4195"/>
                    <a:pt x="264565" y="2098"/>
                    <a:pt x="267148" y="2098"/>
                  </a:cubicBezTo>
                  <a:cubicBezTo>
                    <a:pt x="269762" y="2098"/>
                    <a:pt x="271860" y="4225"/>
                    <a:pt x="271860" y="6809"/>
                  </a:cubicBezTo>
                  <a:lnTo>
                    <a:pt x="271860" y="18238"/>
                  </a:lnTo>
                  <a:lnTo>
                    <a:pt x="271860" y="18542"/>
                  </a:lnTo>
                  <a:lnTo>
                    <a:pt x="277027" y="18542"/>
                  </a:lnTo>
                  <a:lnTo>
                    <a:pt x="277027" y="18238"/>
                  </a:lnTo>
                  <a:lnTo>
                    <a:pt x="277027" y="6809"/>
                  </a:lnTo>
                  <a:cubicBezTo>
                    <a:pt x="277027" y="4195"/>
                    <a:pt x="279155" y="2098"/>
                    <a:pt x="281738" y="2098"/>
                  </a:cubicBezTo>
                  <a:cubicBezTo>
                    <a:pt x="283106" y="2098"/>
                    <a:pt x="284322" y="2675"/>
                    <a:pt x="285203" y="3587"/>
                  </a:cubicBezTo>
                  <a:lnTo>
                    <a:pt x="2852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 name="Google Shape;1726;p67"/>
          <p:cNvGrpSpPr/>
          <p:nvPr/>
        </p:nvGrpSpPr>
        <p:grpSpPr>
          <a:xfrm flipH="1">
            <a:off x="94" y="3254557"/>
            <a:ext cx="4081714" cy="1361802"/>
            <a:chOff x="637050" y="1769325"/>
            <a:chExt cx="6714450" cy="2240175"/>
          </a:xfrm>
        </p:grpSpPr>
        <p:sp>
          <p:nvSpPr>
            <p:cNvPr id="1727" name="Google Shape;1727;p67"/>
            <p:cNvSpPr/>
            <p:nvPr/>
          </p:nvSpPr>
          <p:spPr>
            <a:xfrm>
              <a:off x="637050" y="1769325"/>
              <a:ext cx="6714450" cy="429350"/>
            </a:xfrm>
            <a:custGeom>
              <a:avLst/>
              <a:gdLst/>
              <a:ahLst/>
              <a:cxnLst/>
              <a:rect l="l" t="t" r="r" b="b"/>
              <a:pathLst>
                <a:path w="268578" h="17174" extrusionOk="0">
                  <a:moveTo>
                    <a:pt x="268577" y="1307"/>
                  </a:moveTo>
                  <a:lnTo>
                    <a:pt x="1" y="17174"/>
                  </a:lnTo>
                  <a:lnTo>
                    <a:pt x="1" y="15836"/>
                  </a:lnTo>
                  <a:lnTo>
                    <a:pt x="2685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7"/>
            <p:cNvSpPr/>
            <p:nvPr/>
          </p:nvSpPr>
          <p:spPr>
            <a:xfrm>
              <a:off x="830075" y="2153825"/>
              <a:ext cx="24325" cy="299425"/>
            </a:xfrm>
            <a:custGeom>
              <a:avLst/>
              <a:gdLst/>
              <a:ahLst/>
              <a:cxnLst/>
              <a:rect l="l" t="t" r="r" b="b"/>
              <a:pathLst>
                <a:path w="973" h="11977" extrusionOk="0">
                  <a:moveTo>
                    <a:pt x="0" y="0"/>
                  </a:moveTo>
                  <a:lnTo>
                    <a:pt x="973" y="0"/>
                  </a:lnTo>
                  <a:lnTo>
                    <a:pt x="973" y="11976"/>
                  </a:lnTo>
                  <a:lnTo>
                    <a:pt x="0"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7"/>
            <p:cNvSpPr/>
            <p:nvPr/>
          </p:nvSpPr>
          <p:spPr>
            <a:xfrm>
              <a:off x="984325" y="2145450"/>
              <a:ext cx="25100" cy="299425"/>
            </a:xfrm>
            <a:custGeom>
              <a:avLst/>
              <a:gdLst/>
              <a:ahLst/>
              <a:cxnLst/>
              <a:rect l="l" t="t" r="r" b="b"/>
              <a:pathLst>
                <a:path w="1004" h="11977" extrusionOk="0">
                  <a:moveTo>
                    <a:pt x="1" y="1"/>
                  </a:moveTo>
                  <a:lnTo>
                    <a:pt x="1004" y="1"/>
                  </a:lnTo>
                  <a:lnTo>
                    <a:pt x="1004" y="11977"/>
                  </a:lnTo>
                  <a:lnTo>
                    <a:pt x="1" y="1197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7"/>
            <p:cNvSpPr/>
            <p:nvPr/>
          </p:nvSpPr>
          <p:spPr>
            <a:xfrm>
              <a:off x="1138575" y="2136350"/>
              <a:ext cx="25100" cy="299400"/>
            </a:xfrm>
            <a:custGeom>
              <a:avLst/>
              <a:gdLst/>
              <a:ahLst/>
              <a:cxnLst/>
              <a:rect l="l" t="t" r="r" b="b"/>
              <a:pathLst>
                <a:path w="1004" h="11976" extrusionOk="0">
                  <a:moveTo>
                    <a:pt x="1" y="0"/>
                  </a:moveTo>
                  <a:lnTo>
                    <a:pt x="1004" y="0"/>
                  </a:lnTo>
                  <a:lnTo>
                    <a:pt x="1004"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7"/>
            <p:cNvSpPr/>
            <p:nvPr/>
          </p:nvSpPr>
          <p:spPr>
            <a:xfrm>
              <a:off x="1293600" y="2127975"/>
              <a:ext cx="24350" cy="299425"/>
            </a:xfrm>
            <a:custGeom>
              <a:avLst/>
              <a:gdLst/>
              <a:ahLst/>
              <a:cxnLst/>
              <a:rect l="l" t="t" r="r" b="b"/>
              <a:pathLst>
                <a:path w="974" h="11977" extrusionOk="0">
                  <a:moveTo>
                    <a:pt x="1" y="1"/>
                  </a:moveTo>
                  <a:lnTo>
                    <a:pt x="973" y="1"/>
                  </a:lnTo>
                  <a:lnTo>
                    <a:pt x="973" y="11977"/>
                  </a:lnTo>
                  <a:lnTo>
                    <a:pt x="1" y="1197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7"/>
            <p:cNvSpPr/>
            <p:nvPr/>
          </p:nvSpPr>
          <p:spPr>
            <a:xfrm>
              <a:off x="1447100" y="2119625"/>
              <a:ext cx="25100" cy="299425"/>
            </a:xfrm>
            <a:custGeom>
              <a:avLst/>
              <a:gdLst/>
              <a:ahLst/>
              <a:cxnLst/>
              <a:rect l="l" t="t" r="r" b="b"/>
              <a:pathLst>
                <a:path w="1004" h="11977" extrusionOk="0">
                  <a:moveTo>
                    <a:pt x="1" y="0"/>
                  </a:moveTo>
                  <a:lnTo>
                    <a:pt x="1004" y="0"/>
                  </a:lnTo>
                  <a:lnTo>
                    <a:pt x="1004"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7"/>
            <p:cNvSpPr/>
            <p:nvPr/>
          </p:nvSpPr>
          <p:spPr>
            <a:xfrm>
              <a:off x="1602125" y="2111275"/>
              <a:ext cx="25100" cy="298650"/>
            </a:xfrm>
            <a:custGeom>
              <a:avLst/>
              <a:gdLst/>
              <a:ahLst/>
              <a:cxnLst/>
              <a:rect l="l" t="t" r="r" b="b"/>
              <a:pathLst>
                <a:path w="1004" h="11946" extrusionOk="0">
                  <a:moveTo>
                    <a:pt x="0" y="0"/>
                  </a:moveTo>
                  <a:lnTo>
                    <a:pt x="1003" y="0"/>
                  </a:lnTo>
                  <a:lnTo>
                    <a:pt x="1003" y="11946"/>
                  </a:lnTo>
                  <a:lnTo>
                    <a:pt x="0"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7"/>
            <p:cNvSpPr/>
            <p:nvPr/>
          </p:nvSpPr>
          <p:spPr>
            <a:xfrm>
              <a:off x="1756375" y="2103675"/>
              <a:ext cx="24350" cy="298650"/>
            </a:xfrm>
            <a:custGeom>
              <a:avLst/>
              <a:gdLst/>
              <a:ahLst/>
              <a:cxnLst/>
              <a:rect l="l" t="t" r="r" b="b"/>
              <a:pathLst>
                <a:path w="974" h="11946" extrusionOk="0">
                  <a:moveTo>
                    <a:pt x="1" y="0"/>
                  </a:moveTo>
                  <a:lnTo>
                    <a:pt x="973" y="0"/>
                  </a:lnTo>
                  <a:lnTo>
                    <a:pt x="973" y="11946"/>
                  </a:lnTo>
                  <a:lnTo>
                    <a:pt x="1"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7"/>
            <p:cNvSpPr/>
            <p:nvPr/>
          </p:nvSpPr>
          <p:spPr>
            <a:xfrm>
              <a:off x="1910625" y="2095300"/>
              <a:ext cx="25100" cy="298675"/>
            </a:xfrm>
            <a:custGeom>
              <a:avLst/>
              <a:gdLst/>
              <a:ahLst/>
              <a:cxnLst/>
              <a:rect l="l" t="t" r="r" b="b"/>
              <a:pathLst>
                <a:path w="1004" h="11947" extrusionOk="0">
                  <a:moveTo>
                    <a:pt x="1" y="1"/>
                  </a:moveTo>
                  <a:lnTo>
                    <a:pt x="1004" y="1"/>
                  </a:lnTo>
                  <a:lnTo>
                    <a:pt x="1004" y="11946"/>
                  </a:lnTo>
                  <a:lnTo>
                    <a:pt x="1"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7"/>
            <p:cNvSpPr/>
            <p:nvPr/>
          </p:nvSpPr>
          <p:spPr>
            <a:xfrm>
              <a:off x="2064900" y="2086175"/>
              <a:ext cx="24325" cy="299425"/>
            </a:xfrm>
            <a:custGeom>
              <a:avLst/>
              <a:gdLst/>
              <a:ahLst/>
              <a:cxnLst/>
              <a:rect l="l" t="t" r="r" b="b"/>
              <a:pathLst>
                <a:path w="973" h="11977" extrusionOk="0">
                  <a:moveTo>
                    <a:pt x="0" y="1"/>
                  </a:moveTo>
                  <a:lnTo>
                    <a:pt x="973" y="1"/>
                  </a:lnTo>
                  <a:lnTo>
                    <a:pt x="973" y="11977"/>
                  </a:lnTo>
                  <a:lnTo>
                    <a:pt x="0" y="1197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7"/>
            <p:cNvSpPr/>
            <p:nvPr/>
          </p:nvSpPr>
          <p:spPr>
            <a:xfrm>
              <a:off x="2219900" y="2077825"/>
              <a:ext cx="24350" cy="299425"/>
            </a:xfrm>
            <a:custGeom>
              <a:avLst/>
              <a:gdLst/>
              <a:ahLst/>
              <a:cxnLst/>
              <a:rect l="l" t="t" r="r" b="b"/>
              <a:pathLst>
                <a:path w="974" h="11977" extrusionOk="0">
                  <a:moveTo>
                    <a:pt x="1" y="1"/>
                  </a:moveTo>
                  <a:lnTo>
                    <a:pt x="974" y="1"/>
                  </a:lnTo>
                  <a:lnTo>
                    <a:pt x="974" y="11977"/>
                  </a:lnTo>
                  <a:lnTo>
                    <a:pt x="1" y="1197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7"/>
            <p:cNvSpPr/>
            <p:nvPr/>
          </p:nvSpPr>
          <p:spPr>
            <a:xfrm>
              <a:off x="2373400" y="2069475"/>
              <a:ext cx="25100" cy="299425"/>
            </a:xfrm>
            <a:custGeom>
              <a:avLst/>
              <a:gdLst/>
              <a:ahLst/>
              <a:cxnLst/>
              <a:rect l="l" t="t" r="r" b="b"/>
              <a:pathLst>
                <a:path w="1004" h="11977" extrusionOk="0">
                  <a:moveTo>
                    <a:pt x="1" y="0"/>
                  </a:moveTo>
                  <a:lnTo>
                    <a:pt x="1004" y="0"/>
                  </a:lnTo>
                  <a:lnTo>
                    <a:pt x="1004"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7"/>
            <p:cNvSpPr/>
            <p:nvPr/>
          </p:nvSpPr>
          <p:spPr>
            <a:xfrm>
              <a:off x="2528425" y="2060350"/>
              <a:ext cx="24350" cy="299425"/>
            </a:xfrm>
            <a:custGeom>
              <a:avLst/>
              <a:gdLst/>
              <a:ahLst/>
              <a:cxnLst/>
              <a:rect l="l" t="t" r="r" b="b"/>
              <a:pathLst>
                <a:path w="974" h="11977" extrusionOk="0">
                  <a:moveTo>
                    <a:pt x="1" y="1"/>
                  </a:moveTo>
                  <a:lnTo>
                    <a:pt x="973" y="1"/>
                  </a:lnTo>
                  <a:lnTo>
                    <a:pt x="973"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7"/>
            <p:cNvSpPr/>
            <p:nvPr/>
          </p:nvSpPr>
          <p:spPr>
            <a:xfrm>
              <a:off x="2681925" y="2053500"/>
              <a:ext cx="25100" cy="298675"/>
            </a:xfrm>
            <a:custGeom>
              <a:avLst/>
              <a:gdLst/>
              <a:ahLst/>
              <a:cxnLst/>
              <a:rect l="l" t="t" r="r" b="b"/>
              <a:pathLst>
                <a:path w="1004" h="11947" extrusionOk="0">
                  <a:moveTo>
                    <a:pt x="1" y="1"/>
                  </a:moveTo>
                  <a:lnTo>
                    <a:pt x="1004" y="1"/>
                  </a:lnTo>
                  <a:lnTo>
                    <a:pt x="1004" y="11946"/>
                  </a:lnTo>
                  <a:lnTo>
                    <a:pt x="1"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7"/>
            <p:cNvSpPr/>
            <p:nvPr/>
          </p:nvSpPr>
          <p:spPr>
            <a:xfrm>
              <a:off x="2836950" y="2044400"/>
              <a:ext cx="25100" cy="299425"/>
            </a:xfrm>
            <a:custGeom>
              <a:avLst/>
              <a:gdLst/>
              <a:ahLst/>
              <a:cxnLst/>
              <a:rect l="l" t="t" r="r" b="b"/>
              <a:pathLst>
                <a:path w="1004" h="11977" extrusionOk="0">
                  <a:moveTo>
                    <a:pt x="0" y="0"/>
                  </a:moveTo>
                  <a:lnTo>
                    <a:pt x="1003" y="0"/>
                  </a:lnTo>
                  <a:lnTo>
                    <a:pt x="1003" y="11976"/>
                  </a:lnTo>
                  <a:lnTo>
                    <a:pt x="0"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7"/>
            <p:cNvSpPr/>
            <p:nvPr/>
          </p:nvSpPr>
          <p:spPr>
            <a:xfrm>
              <a:off x="2990450" y="2036025"/>
              <a:ext cx="25100" cy="299425"/>
            </a:xfrm>
            <a:custGeom>
              <a:avLst/>
              <a:gdLst/>
              <a:ahLst/>
              <a:cxnLst/>
              <a:rect l="l" t="t" r="r" b="b"/>
              <a:pathLst>
                <a:path w="1004" h="11977" extrusionOk="0">
                  <a:moveTo>
                    <a:pt x="0" y="1"/>
                  </a:moveTo>
                  <a:lnTo>
                    <a:pt x="1003" y="1"/>
                  </a:lnTo>
                  <a:lnTo>
                    <a:pt x="1003" y="11977"/>
                  </a:lnTo>
                  <a:lnTo>
                    <a:pt x="0" y="1197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7"/>
            <p:cNvSpPr/>
            <p:nvPr/>
          </p:nvSpPr>
          <p:spPr>
            <a:xfrm>
              <a:off x="3145450" y="2027675"/>
              <a:ext cx="25125" cy="298650"/>
            </a:xfrm>
            <a:custGeom>
              <a:avLst/>
              <a:gdLst/>
              <a:ahLst/>
              <a:cxnLst/>
              <a:rect l="l" t="t" r="r" b="b"/>
              <a:pathLst>
                <a:path w="1005" h="11946" extrusionOk="0">
                  <a:moveTo>
                    <a:pt x="1" y="1"/>
                  </a:moveTo>
                  <a:lnTo>
                    <a:pt x="1004" y="1"/>
                  </a:lnTo>
                  <a:lnTo>
                    <a:pt x="1004" y="11946"/>
                  </a:lnTo>
                  <a:lnTo>
                    <a:pt x="1"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7"/>
            <p:cNvSpPr/>
            <p:nvPr/>
          </p:nvSpPr>
          <p:spPr>
            <a:xfrm>
              <a:off x="3299725" y="2019325"/>
              <a:ext cx="24325" cy="298650"/>
            </a:xfrm>
            <a:custGeom>
              <a:avLst/>
              <a:gdLst/>
              <a:ahLst/>
              <a:cxnLst/>
              <a:rect l="l" t="t" r="r" b="b"/>
              <a:pathLst>
                <a:path w="973" h="11946" extrusionOk="0">
                  <a:moveTo>
                    <a:pt x="0" y="0"/>
                  </a:moveTo>
                  <a:lnTo>
                    <a:pt x="973" y="0"/>
                  </a:lnTo>
                  <a:lnTo>
                    <a:pt x="973" y="11946"/>
                  </a:lnTo>
                  <a:lnTo>
                    <a:pt x="0"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7"/>
            <p:cNvSpPr/>
            <p:nvPr/>
          </p:nvSpPr>
          <p:spPr>
            <a:xfrm>
              <a:off x="3454750" y="2010200"/>
              <a:ext cx="24325" cy="299425"/>
            </a:xfrm>
            <a:custGeom>
              <a:avLst/>
              <a:gdLst/>
              <a:ahLst/>
              <a:cxnLst/>
              <a:rect l="l" t="t" r="r" b="b"/>
              <a:pathLst>
                <a:path w="973" h="11977" extrusionOk="0">
                  <a:moveTo>
                    <a:pt x="0" y="0"/>
                  </a:moveTo>
                  <a:lnTo>
                    <a:pt x="973" y="0"/>
                  </a:lnTo>
                  <a:lnTo>
                    <a:pt x="973" y="11976"/>
                  </a:lnTo>
                  <a:lnTo>
                    <a:pt x="0"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7"/>
            <p:cNvSpPr/>
            <p:nvPr/>
          </p:nvSpPr>
          <p:spPr>
            <a:xfrm>
              <a:off x="3608225" y="2001850"/>
              <a:ext cx="24350" cy="299400"/>
            </a:xfrm>
            <a:custGeom>
              <a:avLst/>
              <a:gdLst/>
              <a:ahLst/>
              <a:cxnLst/>
              <a:rect l="l" t="t" r="r" b="b"/>
              <a:pathLst>
                <a:path w="974" h="11976" extrusionOk="0">
                  <a:moveTo>
                    <a:pt x="1" y="0"/>
                  </a:moveTo>
                  <a:lnTo>
                    <a:pt x="974" y="0"/>
                  </a:lnTo>
                  <a:lnTo>
                    <a:pt x="974"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7"/>
            <p:cNvSpPr/>
            <p:nvPr/>
          </p:nvSpPr>
          <p:spPr>
            <a:xfrm>
              <a:off x="3763250" y="1994250"/>
              <a:ext cx="24350" cy="299400"/>
            </a:xfrm>
            <a:custGeom>
              <a:avLst/>
              <a:gdLst/>
              <a:ahLst/>
              <a:cxnLst/>
              <a:rect l="l" t="t" r="r" b="b"/>
              <a:pathLst>
                <a:path w="974" h="11976" extrusionOk="0">
                  <a:moveTo>
                    <a:pt x="1" y="0"/>
                  </a:moveTo>
                  <a:lnTo>
                    <a:pt x="973" y="0"/>
                  </a:lnTo>
                  <a:lnTo>
                    <a:pt x="973"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7"/>
            <p:cNvSpPr/>
            <p:nvPr/>
          </p:nvSpPr>
          <p:spPr>
            <a:xfrm>
              <a:off x="3916750" y="1985875"/>
              <a:ext cx="25100" cy="299425"/>
            </a:xfrm>
            <a:custGeom>
              <a:avLst/>
              <a:gdLst/>
              <a:ahLst/>
              <a:cxnLst/>
              <a:rect l="l" t="t" r="r" b="b"/>
              <a:pathLst>
                <a:path w="1004" h="11977" extrusionOk="0">
                  <a:moveTo>
                    <a:pt x="1" y="1"/>
                  </a:moveTo>
                  <a:lnTo>
                    <a:pt x="1004" y="1"/>
                  </a:lnTo>
                  <a:lnTo>
                    <a:pt x="1004" y="11977"/>
                  </a:lnTo>
                  <a:lnTo>
                    <a:pt x="1" y="1197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7"/>
            <p:cNvSpPr/>
            <p:nvPr/>
          </p:nvSpPr>
          <p:spPr>
            <a:xfrm>
              <a:off x="4071775" y="1977525"/>
              <a:ext cx="25100" cy="298650"/>
            </a:xfrm>
            <a:custGeom>
              <a:avLst/>
              <a:gdLst/>
              <a:ahLst/>
              <a:cxnLst/>
              <a:rect l="l" t="t" r="r" b="b"/>
              <a:pathLst>
                <a:path w="1004" h="11946" extrusionOk="0">
                  <a:moveTo>
                    <a:pt x="0" y="0"/>
                  </a:moveTo>
                  <a:lnTo>
                    <a:pt x="1003" y="0"/>
                  </a:lnTo>
                  <a:lnTo>
                    <a:pt x="1003" y="11946"/>
                  </a:lnTo>
                  <a:lnTo>
                    <a:pt x="0"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7"/>
            <p:cNvSpPr/>
            <p:nvPr/>
          </p:nvSpPr>
          <p:spPr>
            <a:xfrm>
              <a:off x="4225275" y="1968400"/>
              <a:ext cx="25100" cy="299425"/>
            </a:xfrm>
            <a:custGeom>
              <a:avLst/>
              <a:gdLst/>
              <a:ahLst/>
              <a:cxnLst/>
              <a:rect l="l" t="t" r="r" b="b"/>
              <a:pathLst>
                <a:path w="1004" h="11977" extrusionOk="0">
                  <a:moveTo>
                    <a:pt x="0" y="1"/>
                  </a:moveTo>
                  <a:lnTo>
                    <a:pt x="1003" y="1"/>
                  </a:lnTo>
                  <a:lnTo>
                    <a:pt x="1003" y="11977"/>
                  </a:lnTo>
                  <a:lnTo>
                    <a:pt x="0" y="1197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7"/>
            <p:cNvSpPr/>
            <p:nvPr/>
          </p:nvSpPr>
          <p:spPr>
            <a:xfrm>
              <a:off x="4380275" y="1960050"/>
              <a:ext cx="25125" cy="299425"/>
            </a:xfrm>
            <a:custGeom>
              <a:avLst/>
              <a:gdLst/>
              <a:ahLst/>
              <a:cxnLst/>
              <a:rect l="l" t="t" r="r" b="b"/>
              <a:pathLst>
                <a:path w="1005" h="11977" extrusionOk="0">
                  <a:moveTo>
                    <a:pt x="1" y="0"/>
                  </a:moveTo>
                  <a:lnTo>
                    <a:pt x="1004" y="0"/>
                  </a:lnTo>
                  <a:lnTo>
                    <a:pt x="1004"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7"/>
            <p:cNvSpPr/>
            <p:nvPr/>
          </p:nvSpPr>
          <p:spPr>
            <a:xfrm>
              <a:off x="4534550" y="1951675"/>
              <a:ext cx="24325" cy="298675"/>
            </a:xfrm>
            <a:custGeom>
              <a:avLst/>
              <a:gdLst/>
              <a:ahLst/>
              <a:cxnLst/>
              <a:rect l="l" t="t" r="r" b="b"/>
              <a:pathLst>
                <a:path w="973" h="11947" extrusionOk="0">
                  <a:moveTo>
                    <a:pt x="0" y="1"/>
                  </a:moveTo>
                  <a:lnTo>
                    <a:pt x="973" y="1"/>
                  </a:lnTo>
                  <a:lnTo>
                    <a:pt x="973" y="11946"/>
                  </a:lnTo>
                  <a:lnTo>
                    <a:pt x="0"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7"/>
            <p:cNvSpPr/>
            <p:nvPr/>
          </p:nvSpPr>
          <p:spPr>
            <a:xfrm>
              <a:off x="4689575" y="1944100"/>
              <a:ext cx="24325" cy="299400"/>
            </a:xfrm>
            <a:custGeom>
              <a:avLst/>
              <a:gdLst/>
              <a:ahLst/>
              <a:cxnLst/>
              <a:rect l="l" t="t" r="r" b="b"/>
              <a:pathLst>
                <a:path w="973" h="11976" extrusionOk="0">
                  <a:moveTo>
                    <a:pt x="0" y="0"/>
                  </a:moveTo>
                  <a:lnTo>
                    <a:pt x="973" y="0"/>
                  </a:lnTo>
                  <a:lnTo>
                    <a:pt x="973" y="11976"/>
                  </a:lnTo>
                  <a:lnTo>
                    <a:pt x="0"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7"/>
            <p:cNvSpPr/>
            <p:nvPr/>
          </p:nvSpPr>
          <p:spPr>
            <a:xfrm>
              <a:off x="4843050" y="1934975"/>
              <a:ext cx="24350" cy="299425"/>
            </a:xfrm>
            <a:custGeom>
              <a:avLst/>
              <a:gdLst/>
              <a:ahLst/>
              <a:cxnLst/>
              <a:rect l="l" t="t" r="r" b="b"/>
              <a:pathLst>
                <a:path w="974" h="11977" extrusionOk="0">
                  <a:moveTo>
                    <a:pt x="1" y="0"/>
                  </a:moveTo>
                  <a:lnTo>
                    <a:pt x="974" y="0"/>
                  </a:lnTo>
                  <a:lnTo>
                    <a:pt x="974"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7"/>
            <p:cNvSpPr/>
            <p:nvPr/>
          </p:nvSpPr>
          <p:spPr>
            <a:xfrm>
              <a:off x="4998075" y="1926600"/>
              <a:ext cx="24350" cy="299425"/>
            </a:xfrm>
            <a:custGeom>
              <a:avLst/>
              <a:gdLst/>
              <a:ahLst/>
              <a:cxnLst/>
              <a:rect l="l" t="t" r="r" b="b"/>
              <a:pathLst>
                <a:path w="974" h="11977" extrusionOk="0">
                  <a:moveTo>
                    <a:pt x="1" y="1"/>
                  </a:moveTo>
                  <a:lnTo>
                    <a:pt x="973" y="1"/>
                  </a:lnTo>
                  <a:lnTo>
                    <a:pt x="973" y="11977"/>
                  </a:lnTo>
                  <a:lnTo>
                    <a:pt x="1" y="1197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7"/>
            <p:cNvSpPr/>
            <p:nvPr/>
          </p:nvSpPr>
          <p:spPr>
            <a:xfrm>
              <a:off x="5151575" y="1918250"/>
              <a:ext cx="25100" cy="299425"/>
            </a:xfrm>
            <a:custGeom>
              <a:avLst/>
              <a:gdLst/>
              <a:ahLst/>
              <a:cxnLst/>
              <a:rect l="l" t="t" r="r" b="b"/>
              <a:pathLst>
                <a:path w="1004" h="11977" extrusionOk="0">
                  <a:moveTo>
                    <a:pt x="1" y="1"/>
                  </a:moveTo>
                  <a:lnTo>
                    <a:pt x="1004" y="1"/>
                  </a:lnTo>
                  <a:lnTo>
                    <a:pt x="1004"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7"/>
            <p:cNvSpPr/>
            <p:nvPr/>
          </p:nvSpPr>
          <p:spPr>
            <a:xfrm>
              <a:off x="5306600" y="1909900"/>
              <a:ext cx="24325" cy="299425"/>
            </a:xfrm>
            <a:custGeom>
              <a:avLst/>
              <a:gdLst/>
              <a:ahLst/>
              <a:cxnLst/>
              <a:rect l="l" t="t" r="r" b="b"/>
              <a:pathLst>
                <a:path w="973" h="11977" extrusionOk="0">
                  <a:moveTo>
                    <a:pt x="0" y="0"/>
                  </a:moveTo>
                  <a:lnTo>
                    <a:pt x="973" y="0"/>
                  </a:lnTo>
                  <a:lnTo>
                    <a:pt x="973" y="11976"/>
                  </a:lnTo>
                  <a:lnTo>
                    <a:pt x="0"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7"/>
            <p:cNvSpPr/>
            <p:nvPr/>
          </p:nvSpPr>
          <p:spPr>
            <a:xfrm>
              <a:off x="5460100" y="1901525"/>
              <a:ext cx="25100" cy="298675"/>
            </a:xfrm>
            <a:custGeom>
              <a:avLst/>
              <a:gdLst/>
              <a:ahLst/>
              <a:cxnLst/>
              <a:rect l="l" t="t" r="r" b="b"/>
              <a:pathLst>
                <a:path w="1004" h="11947" extrusionOk="0">
                  <a:moveTo>
                    <a:pt x="0" y="1"/>
                  </a:moveTo>
                  <a:lnTo>
                    <a:pt x="1003" y="1"/>
                  </a:lnTo>
                  <a:lnTo>
                    <a:pt x="1003" y="11946"/>
                  </a:lnTo>
                  <a:lnTo>
                    <a:pt x="0"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7"/>
            <p:cNvSpPr/>
            <p:nvPr/>
          </p:nvSpPr>
          <p:spPr>
            <a:xfrm>
              <a:off x="5615100" y="1893925"/>
              <a:ext cx="25125" cy="298675"/>
            </a:xfrm>
            <a:custGeom>
              <a:avLst/>
              <a:gdLst/>
              <a:ahLst/>
              <a:cxnLst/>
              <a:rect l="l" t="t" r="r" b="b"/>
              <a:pathLst>
                <a:path w="1005" h="11947" extrusionOk="0">
                  <a:moveTo>
                    <a:pt x="1" y="1"/>
                  </a:moveTo>
                  <a:lnTo>
                    <a:pt x="1004" y="1"/>
                  </a:lnTo>
                  <a:lnTo>
                    <a:pt x="1004" y="11946"/>
                  </a:lnTo>
                  <a:lnTo>
                    <a:pt x="1"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7"/>
            <p:cNvSpPr/>
            <p:nvPr/>
          </p:nvSpPr>
          <p:spPr>
            <a:xfrm>
              <a:off x="5769375" y="1884825"/>
              <a:ext cx="24325" cy="299425"/>
            </a:xfrm>
            <a:custGeom>
              <a:avLst/>
              <a:gdLst/>
              <a:ahLst/>
              <a:cxnLst/>
              <a:rect l="l" t="t" r="r" b="b"/>
              <a:pathLst>
                <a:path w="973" h="11977" extrusionOk="0">
                  <a:moveTo>
                    <a:pt x="0" y="0"/>
                  </a:moveTo>
                  <a:lnTo>
                    <a:pt x="973" y="0"/>
                  </a:lnTo>
                  <a:lnTo>
                    <a:pt x="973" y="11976"/>
                  </a:lnTo>
                  <a:lnTo>
                    <a:pt x="0"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7"/>
            <p:cNvSpPr/>
            <p:nvPr/>
          </p:nvSpPr>
          <p:spPr>
            <a:xfrm>
              <a:off x="5923625" y="1876450"/>
              <a:ext cx="25100" cy="299425"/>
            </a:xfrm>
            <a:custGeom>
              <a:avLst/>
              <a:gdLst/>
              <a:ahLst/>
              <a:cxnLst/>
              <a:rect l="l" t="t" r="r" b="b"/>
              <a:pathLst>
                <a:path w="1004" h="11977" extrusionOk="0">
                  <a:moveTo>
                    <a:pt x="1" y="1"/>
                  </a:moveTo>
                  <a:lnTo>
                    <a:pt x="1004" y="1"/>
                  </a:lnTo>
                  <a:lnTo>
                    <a:pt x="1004" y="11977"/>
                  </a:lnTo>
                  <a:lnTo>
                    <a:pt x="1" y="1197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7"/>
            <p:cNvSpPr/>
            <p:nvPr/>
          </p:nvSpPr>
          <p:spPr>
            <a:xfrm>
              <a:off x="6077875" y="1868100"/>
              <a:ext cx="24350" cy="299425"/>
            </a:xfrm>
            <a:custGeom>
              <a:avLst/>
              <a:gdLst/>
              <a:ahLst/>
              <a:cxnLst/>
              <a:rect l="l" t="t" r="r" b="b"/>
              <a:pathLst>
                <a:path w="974" h="11977" extrusionOk="0">
                  <a:moveTo>
                    <a:pt x="1" y="0"/>
                  </a:moveTo>
                  <a:lnTo>
                    <a:pt x="974" y="0"/>
                  </a:lnTo>
                  <a:lnTo>
                    <a:pt x="974"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7"/>
            <p:cNvSpPr/>
            <p:nvPr/>
          </p:nvSpPr>
          <p:spPr>
            <a:xfrm>
              <a:off x="6232900" y="1858975"/>
              <a:ext cx="24350" cy="299425"/>
            </a:xfrm>
            <a:custGeom>
              <a:avLst/>
              <a:gdLst/>
              <a:ahLst/>
              <a:cxnLst/>
              <a:rect l="l" t="t" r="r" b="b"/>
              <a:pathLst>
                <a:path w="974" h="11977" extrusionOk="0">
                  <a:moveTo>
                    <a:pt x="1" y="1"/>
                  </a:moveTo>
                  <a:lnTo>
                    <a:pt x="973" y="1"/>
                  </a:lnTo>
                  <a:lnTo>
                    <a:pt x="973" y="11977"/>
                  </a:lnTo>
                  <a:lnTo>
                    <a:pt x="1" y="1197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7"/>
            <p:cNvSpPr/>
            <p:nvPr/>
          </p:nvSpPr>
          <p:spPr>
            <a:xfrm>
              <a:off x="6386400" y="1850625"/>
              <a:ext cx="25100" cy="299425"/>
            </a:xfrm>
            <a:custGeom>
              <a:avLst/>
              <a:gdLst/>
              <a:ahLst/>
              <a:cxnLst/>
              <a:rect l="l" t="t" r="r" b="b"/>
              <a:pathLst>
                <a:path w="1004" h="11977" extrusionOk="0">
                  <a:moveTo>
                    <a:pt x="1" y="0"/>
                  </a:moveTo>
                  <a:lnTo>
                    <a:pt x="1004" y="0"/>
                  </a:lnTo>
                  <a:lnTo>
                    <a:pt x="1004"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7"/>
            <p:cNvSpPr/>
            <p:nvPr/>
          </p:nvSpPr>
          <p:spPr>
            <a:xfrm>
              <a:off x="6541425" y="1842275"/>
              <a:ext cx="24325" cy="299400"/>
            </a:xfrm>
            <a:custGeom>
              <a:avLst/>
              <a:gdLst/>
              <a:ahLst/>
              <a:cxnLst/>
              <a:rect l="l" t="t" r="r" b="b"/>
              <a:pathLst>
                <a:path w="973" h="11976" extrusionOk="0">
                  <a:moveTo>
                    <a:pt x="0" y="0"/>
                  </a:moveTo>
                  <a:lnTo>
                    <a:pt x="973" y="0"/>
                  </a:lnTo>
                  <a:lnTo>
                    <a:pt x="973" y="11976"/>
                  </a:lnTo>
                  <a:lnTo>
                    <a:pt x="0"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7"/>
            <p:cNvSpPr/>
            <p:nvPr/>
          </p:nvSpPr>
          <p:spPr>
            <a:xfrm>
              <a:off x="6694925" y="1834675"/>
              <a:ext cx="25100" cy="299400"/>
            </a:xfrm>
            <a:custGeom>
              <a:avLst/>
              <a:gdLst/>
              <a:ahLst/>
              <a:cxnLst/>
              <a:rect l="l" t="t" r="r" b="b"/>
              <a:pathLst>
                <a:path w="1004" h="11976" extrusionOk="0">
                  <a:moveTo>
                    <a:pt x="0" y="0"/>
                  </a:moveTo>
                  <a:lnTo>
                    <a:pt x="1003" y="0"/>
                  </a:lnTo>
                  <a:lnTo>
                    <a:pt x="1003" y="11976"/>
                  </a:lnTo>
                  <a:lnTo>
                    <a:pt x="0"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7"/>
            <p:cNvSpPr/>
            <p:nvPr/>
          </p:nvSpPr>
          <p:spPr>
            <a:xfrm>
              <a:off x="6849950" y="1826300"/>
              <a:ext cx="25100" cy="298675"/>
            </a:xfrm>
            <a:custGeom>
              <a:avLst/>
              <a:gdLst/>
              <a:ahLst/>
              <a:cxnLst/>
              <a:rect l="l" t="t" r="r" b="b"/>
              <a:pathLst>
                <a:path w="1004" h="11947" extrusionOk="0">
                  <a:moveTo>
                    <a:pt x="0" y="1"/>
                  </a:moveTo>
                  <a:lnTo>
                    <a:pt x="1003" y="1"/>
                  </a:lnTo>
                  <a:lnTo>
                    <a:pt x="1003" y="11946"/>
                  </a:lnTo>
                  <a:lnTo>
                    <a:pt x="0"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7"/>
            <p:cNvSpPr/>
            <p:nvPr/>
          </p:nvSpPr>
          <p:spPr>
            <a:xfrm>
              <a:off x="7004200" y="1817950"/>
              <a:ext cx="24325" cy="298650"/>
            </a:xfrm>
            <a:custGeom>
              <a:avLst/>
              <a:gdLst/>
              <a:ahLst/>
              <a:cxnLst/>
              <a:rect l="l" t="t" r="r" b="b"/>
              <a:pathLst>
                <a:path w="973" h="11946" extrusionOk="0">
                  <a:moveTo>
                    <a:pt x="0" y="0"/>
                  </a:moveTo>
                  <a:lnTo>
                    <a:pt x="973" y="0"/>
                  </a:lnTo>
                  <a:lnTo>
                    <a:pt x="973" y="11946"/>
                  </a:lnTo>
                  <a:lnTo>
                    <a:pt x="0" y="1194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7"/>
            <p:cNvSpPr/>
            <p:nvPr/>
          </p:nvSpPr>
          <p:spPr>
            <a:xfrm>
              <a:off x="7158450" y="1808825"/>
              <a:ext cx="25100" cy="299425"/>
            </a:xfrm>
            <a:custGeom>
              <a:avLst/>
              <a:gdLst/>
              <a:ahLst/>
              <a:cxnLst/>
              <a:rect l="l" t="t" r="r" b="b"/>
              <a:pathLst>
                <a:path w="1004" h="11977" extrusionOk="0">
                  <a:moveTo>
                    <a:pt x="1" y="1"/>
                  </a:moveTo>
                  <a:lnTo>
                    <a:pt x="1004" y="1"/>
                  </a:lnTo>
                  <a:lnTo>
                    <a:pt x="1004" y="11976"/>
                  </a:lnTo>
                  <a:lnTo>
                    <a:pt x="1" y="119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7"/>
            <p:cNvSpPr/>
            <p:nvPr/>
          </p:nvSpPr>
          <p:spPr>
            <a:xfrm>
              <a:off x="637050" y="1855950"/>
              <a:ext cx="6714450" cy="670250"/>
            </a:xfrm>
            <a:custGeom>
              <a:avLst/>
              <a:gdLst/>
              <a:ahLst/>
              <a:cxnLst/>
              <a:rect l="l" t="t" r="r" b="b"/>
              <a:pathLst>
                <a:path w="268578" h="26810" extrusionOk="0">
                  <a:moveTo>
                    <a:pt x="268577" y="10973"/>
                  </a:moveTo>
                  <a:lnTo>
                    <a:pt x="1" y="26809"/>
                  </a:lnTo>
                  <a:lnTo>
                    <a:pt x="1" y="15836"/>
                  </a:lnTo>
                  <a:lnTo>
                    <a:pt x="2685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7"/>
            <p:cNvSpPr/>
            <p:nvPr/>
          </p:nvSpPr>
          <p:spPr>
            <a:xfrm>
              <a:off x="5261750" y="2194850"/>
              <a:ext cx="275875" cy="325250"/>
            </a:xfrm>
            <a:custGeom>
              <a:avLst/>
              <a:gdLst/>
              <a:ahLst/>
              <a:cxnLst/>
              <a:rect l="l" t="t" r="r" b="b"/>
              <a:pathLst>
                <a:path w="11035" h="13010" extrusionOk="0">
                  <a:moveTo>
                    <a:pt x="1" y="1"/>
                  </a:moveTo>
                  <a:lnTo>
                    <a:pt x="11035" y="1"/>
                  </a:lnTo>
                  <a:lnTo>
                    <a:pt x="11035" y="13010"/>
                  </a:lnTo>
                  <a:lnTo>
                    <a:pt x="1" y="1301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7"/>
            <p:cNvSpPr/>
            <p:nvPr/>
          </p:nvSpPr>
          <p:spPr>
            <a:xfrm>
              <a:off x="5261750" y="3684225"/>
              <a:ext cx="275875" cy="325275"/>
            </a:xfrm>
            <a:custGeom>
              <a:avLst/>
              <a:gdLst/>
              <a:ahLst/>
              <a:cxnLst/>
              <a:rect l="l" t="t" r="r" b="b"/>
              <a:pathLst>
                <a:path w="11035" h="13011" extrusionOk="0">
                  <a:moveTo>
                    <a:pt x="1" y="1"/>
                  </a:moveTo>
                  <a:lnTo>
                    <a:pt x="11035" y="1"/>
                  </a:lnTo>
                  <a:lnTo>
                    <a:pt x="11035" y="13010"/>
                  </a:lnTo>
                  <a:lnTo>
                    <a:pt x="1" y="1301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7"/>
            <p:cNvSpPr/>
            <p:nvPr/>
          </p:nvSpPr>
          <p:spPr>
            <a:xfrm>
              <a:off x="5349150" y="2358225"/>
              <a:ext cx="89700" cy="1489400"/>
            </a:xfrm>
            <a:custGeom>
              <a:avLst/>
              <a:gdLst/>
              <a:ahLst/>
              <a:cxnLst/>
              <a:rect l="l" t="t" r="r" b="b"/>
              <a:pathLst>
                <a:path w="3588" h="59576" extrusionOk="0">
                  <a:moveTo>
                    <a:pt x="1" y="1"/>
                  </a:moveTo>
                  <a:lnTo>
                    <a:pt x="3587" y="1"/>
                  </a:lnTo>
                  <a:lnTo>
                    <a:pt x="3587" y="59576"/>
                  </a:lnTo>
                  <a:lnTo>
                    <a:pt x="1" y="595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7"/>
            <p:cNvSpPr/>
            <p:nvPr/>
          </p:nvSpPr>
          <p:spPr>
            <a:xfrm>
              <a:off x="4029225" y="2194850"/>
              <a:ext cx="275100" cy="325250"/>
            </a:xfrm>
            <a:custGeom>
              <a:avLst/>
              <a:gdLst/>
              <a:ahLst/>
              <a:cxnLst/>
              <a:rect l="l" t="t" r="r" b="b"/>
              <a:pathLst>
                <a:path w="11004" h="13010" extrusionOk="0">
                  <a:moveTo>
                    <a:pt x="0" y="1"/>
                  </a:moveTo>
                  <a:lnTo>
                    <a:pt x="11003" y="1"/>
                  </a:lnTo>
                  <a:lnTo>
                    <a:pt x="11003" y="13010"/>
                  </a:lnTo>
                  <a:lnTo>
                    <a:pt x="0" y="1301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7"/>
            <p:cNvSpPr/>
            <p:nvPr/>
          </p:nvSpPr>
          <p:spPr>
            <a:xfrm>
              <a:off x="4029225" y="3684225"/>
              <a:ext cx="275100" cy="325275"/>
            </a:xfrm>
            <a:custGeom>
              <a:avLst/>
              <a:gdLst/>
              <a:ahLst/>
              <a:cxnLst/>
              <a:rect l="l" t="t" r="r" b="b"/>
              <a:pathLst>
                <a:path w="11004" h="13011" extrusionOk="0">
                  <a:moveTo>
                    <a:pt x="0" y="1"/>
                  </a:moveTo>
                  <a:lnTo>
                    <a:pt x="11003" y="1"/>
                  </a:lnTo>
                  <a:lnTo>
                    <a:pt x="11003" y="13010"/>
                  </a:lnTo>
                  <a:lnTo>
                    <a:pt x="0" y="1301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7"/>
            <p:cNvSpPr/>
            <p:nvPr/>
          </p:nvSpPr>
          <p:spPr>
            <a:xfrm>
              <a:off x="4116600" y="2358225"/>
              <a:ext cx="88925" cy="1489400"/>
            </a:xfrm>
            <a:custGeom>
              <a:avLst/>
              <a:gdLst/>
              <a:ahLst/>
              <a:cxnLst/>
              <a:rect l="l" t="t" r="r" b="b"/>
              <a:pathLst>
                <a:path w="3557" h="59576" extrusionOk="0">
                  <a:moveTo>
                    <a:pt x="1" y="1"/>
                  </a:moveTo>
                  <a:lnTo>
                    <a:pt x="3557" y="1"/>
                  </a:lnTo>
                  <a:lnTo>
                    <a:pt x="3557" y="59576"/>
                  </a:lnTo>
                  <a:lnTo>
                    <a:pt x="1" y="595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7"/>
            <p:cNvSpPr/>
            <p:nvPr/>
          </p:nvSpPr>
          <p:spPr>
            <a:xfrm>
              <a:off x="2675850" y="2194850"/>
              <a:ext cx="275100" cy="325250"/>
            </a:xfrm>
            <a:custGeom>
              <a:avLst/>
              <a:gdLst/>
              <a:ahLst/>
              <a:cxnLst/>
              <a:rect l="l" t="t" r="r" b="b"/>
              <a:pathLst>
                <a:path w="11004" h="13010" extrusionOk="0">
                  <a:moveTo>
                    <a:pt x="0" y="1"/>
                  </a:moveTo>
                  <a:lnTo>
                    <a:pt x="11004" y="1"/>
                  </a:lnTo>
                  <a:lnTo>
                    <a:pt x="11004" y="13010"/>
                  </a:lnTo>
                  <a:lnTo>
                    <a:pt x="0" y="1301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7"/>
            <p:cNvSpPr/>
            <p:nvPr/>
          </p:nvSpPr>
          <p:spPr>
            <a:xfrm>
              <a:off x="2675850" y="3684225"/>
              <a:ext cx="275100" cy="325275"/>
            </a:xfrm>
            <a:custGeom>
              <a:avLst/>
              <a:gdLst/>
              <a:ahLst/>
              <a:cxnLst/>
              <a:rect l="l" t="t" r="r" b="b"/>
              <a:pathLst>
                <a:path w="11004" h="13011" extrusionOk="0">
                  <a:moveTo>
                    <a:pt x="0" y="1"/>
                  </a:moveTo>
                  <a:lnTo>
                    <a:pt x="11004" y="1"/>
                  </a:lnTo>
                  <a:lnTo>
                    <a:pt x="11004" y="13010"/>
                  </a:lnTo>
                  <a:lnTo>
                    <a:pt x="0" y="1301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7"/>
            <p:cNvSpPr/>
            <p:nvPr/>
          </p:nvSpPr>
          <p:spPr>
            <a:xfrm>
              <a:off x="2762475" y="2358225"/>
              <a:ext cx="89700" cy="1489400"/>
            </a:xfrm>
            <a:custGeom>
              <a:avLst/>
              <a:gdLst/>
              <a:ahLst/>
              <a:cxnLst/>
              <a:rect l="l" t="t" r="r" b="b"/>
              <a:pathLst>
                <a:path w="3588" h="59576" extrusionOk="0">
                  <a:moveTo>
                    <a:pt x="1" y="1"/>
                  </a:moveTo>
                  <a:lnTo>
                    <a:pt x="3587" y="1"/>
                  </a:lnTo>
                  <a:lnTo>
                    <a:pt x="3587" y="59576"/>
                  </a:lnTo>
                  <a:lnTo>
                    <a:pt x="1" y="5957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7"/>
            <p:cNvSpPr/>
            <p:nvPr/>
          </p:nvSpPr>
          <p:spPr>
            <a:xfrm>
              <a:off x="1281450" y="2237400"/>
              <a:ext cx="275100" cy="319950"/>
            </a:xfrm>
            <a:custGeom>
              <a:avLst/>
              <a:gdLst/>
              <a:ahLst/>
              <a:cxnLst/>
              <a:rect l="l" t="t" r="r" b="b"/>
              <a:pathLst>
                <a:path w="11004" h="12798" extrusionOk="0">
                  <a:moveTo>
                    <a:pt x="0" y="1"/>
                  </a:moveTo>
                  <a:lnTo>
                    <a:pt x="11004" y="1"/>
                  </a:lnTo>
                  <a:lnTo>
                    <a:pt x="11004" y="12797"/>
                  </a:lnTo>
                  <a:lnTo>
                    <a:pt x="0" y="127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7"/>
            <p:cNvSpPr/>
            <p:nvPr/>
          </p:nvSpPr>
          <p:spPr>
            <a:xfrm>
              <a:off x="1281450" y="3689550"/>
              <a:ext cx="275100" cy="319950"/>
            </a:xfrm>
            <a:custGeom>
              <a:avLst/>
              <a:gdLst/>
              <a:ahLst/>
              <a:cxnLst/>
              <a:rect l="l" t="t" r="r" b="b"/>
              <a:pathLst>
                <a:path w="11004" h="12798" extrusionOk="0">
                  <a:moveTo>
                    <a:pt x="0" y="1"/>
                  </a:moveTo>
                  <a:lnTo>
                    <a:pt x="11004" y="1"/>
                  </a:lnTo>
                  <a:lnTo>
                    <a:pt x="11004" y="12797"/>
                  </a:lnTo>
                  <a:lnTo>
                    <a:pt x="0" y="127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7"/>
            <p:cNvSpPr/>
            <p:nvPr/>
          </p:nvSpPr>
          <p:spPr>
            <a:xfrm>
              <a:off x="1369600" y="2396975"/>
              <a:ext cx="88925" cy="1452175"/>
            </a:xfrm>
            <a:custGeom>
              <a:avLst/>
              <a:gdLst/>
              <a:ahLst/>
              <a:cxnLst/>
              <a:rect l="l" t="t" r="r" b="b"/>
              <a:pathLst>
                <a:path w="3557" h="58087" extrusionOk="0">
                  <a:moveTo>
                    <a:pt x="0" y="1"/>
                  </a:moveTo>
                  <a:lnTo>
                    <a:pt x="3557" y="1"/>
                  </a:lnTo>
                  <a:lnTo>
                    <a:pt x="3557" y="58087"/>
                  </a:lnTo>
                  <a:lnTo>
                    <a:pt x="0" y="5808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67"/>
          <p:cNvGrpSpPr/>
          <p:nvPr/>
        </p:nvGrpSpPr>
        <p:grpSpPr>
          <a:xfrm flipH="1">
            <a:off x="6118306" y="2094999"/>
            <a:ext cx="3025704" cy="1159562"/>
            <a:chOff x="-2473625" y="4215700"/>
            <a:chExt cx="2708050" cy="1037825"/>
          </a:xfrm>
        </p:grpSpPr>
        <p:sp>
          <p:nvSpPr>
            <p:cNvPr id="1784" name="Google Shape;1784;p67"/>
            <p:cNvSpPr/>
            <p:nvPr/>
          </p:nvSpPr>
          <p:spPr>
            <a:xfrm>
              <a:off x="-2473625" y="5086625"/>
              <a:ext cx="309675" cy="166900"/>
            </a:xfrm>
            <a:custGeom>
              <a:avLst/>
              <a:gdLst/>
              <a:ahLst/>
              <a:cxnLst/>
              <a:rect l="l" t="t" r="r" b="b"/>
              <a:pathLst>
                <a:path w="12387" h="6676" extrusionOk="0">
                  <a:moveTo>
                    <a:pt x="0" y="1"/>
                  </a:moveTo>
                  <a:lnTo>
                    <a:pt x="0" y="6676"/>
                  </a:lnTo>
                  <a:lnTo>
                    <a:pt x="12387" y="6676"/>
                  </a:lnTo>
                  <a:lnTo>
                    <a:pt x="123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7"/>
            <p:cNvSpPr/>
            <p:nvPr/>
          </p:nvSpPr>
          <p:spPr>
            <a:xfrm>
              <a:off x="-1495450" y="5086625"/>
              <a:ext cx="310200" cy="166900"/>
            </a:xfrm>
            <a:custGeom>
              <a:avLst/>
              <a:gdLst/>
              <a:ahLst/>
              <a:cxnLst/>
              <a:rect l="l" t="t" r="r" b="b"/>
              <a:pathLst>
                <a:path w="12408" h="6676" extrusionOk="0">
                  <a:moveTo>
                    <a:pt x="0" y="1"/>
                  </a:moveTo>
                  <a:lnTo>
                    <a:pt x="0" y="6676"/>
                  </a:lnTo>
                  <a:lnTo>
                    <a:pt x="12408" y="6676"/>
                  </a:lnTo>
                  <a:lnTo>
                    <a:pt x="124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7"/>
            <p:cNvSpPr/>
            <p:nvPr/>
          </p:nvSpPr>
          <p:spPr>
            <a:xfrm>
              <a:off x="-75275" y="5086625"/>
              <a:ext cx="309700" cy="166900"/>
            </a:xfrm>
            <a:custGeom>
              <a:avLst/>
              <a:gdLst/>
              <a:ahLst/>
              <a:cxnLst/>
              <a:rect l="l" t="t" r="r" b="b"/>
              <a:pathLst>
                <a:path w="12388" h="6676" extrusionOk="0">
                  <a:moveTo>
                    <a:pt x="1" y="1"/>
                  </a:moveTo>
                  <a:lnTo>
                    <a:pt x="1" y="6676"/>
                  </a:lnTo>
                  <a:lnTo>
                    <a:pt x="12388" y="6676"/>
                  </a:lnTo>
                  <a:lnTo>
                    <a:pt x="123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7"/>
            <p:cNvSpPr/>
            <p:nvPr/>
          </p:nvSpPr>
          <p:spPr>
            <a:xfrm>
              <a:off x="-2436500" y="4721000"/>
              <a:ext cx="235950" cy="166900"/>
            </a:xfrm>
            <a:custGeom>
              <a:avLst/>
              <a:gdLst/>
              <a:ahLst/>
              <a:cxnLst/>
              <a:rect l="l" t="t" r="r" b="b"/>
              <a:pathLst>
                <a:path w="9438" h="6676" extrusionOk="0">
                  <a:moveTo>
                    <a:pt x="5838" y="1109"/>
                  </a:moveTo>
                  <a:lnTo>
                    <a:pt x="5838" y="5545"/>
                  </a:lnTo>
                  <a:lnTo>
                    <a:pt x="3620" y="5545"/>
                  </a:lnTo>
                  <a:lnTo>
                    <a:pt x="3620" y="1109"/>
                  </a:lnTo>
                  <a:close/>
                  <a:moveTo>
                    <a:pt x="1" y="0"/>
                  </a:moveTo>
                  <a:lnTo>
                    <a:pt x="1" y="6675"/>
                  </a:lnTo>
                  <a:lnTo>
                    <a:pt x="9437" y="6675"/>
                  </a:lnTo>
                  <a:lnTo>
                    <a:pt x="94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7"/>
            <p:cNvSpPr/>
            <p:nvPr/>
          </p:nvSpPr>
          <p:spPr>
            <a:xfrm>
              <a:off x="-2436500" y="4537925"/>
              <a:ext cx="235950" cy="166875"/>
            </a:xfrm>
            <a:custGeom>
              <a:avLst/>
              <a:gdLst/>
              <a:ahLst/>
              <a:cxnLst/>
              <a:rect l="l" t="t" r="r" b="b"/>
              <a:pathLst>
                <a:path w="9438" h="6675" extrusionOk="0">
                  <a:moveTo>
                    <a:pt x="5838" y="1130"/>
                  </a:moveTo>
                  <a:lnTo>
                    <a:pt x="5838" y="5566"/>
                  </a:lnTo>
                  <a:lnTo>
                    <a:pt x="3620" y="5566"/>
                  </a:lnTo>
                  <a:lnTo>
                    <a:pt x="3620" y="1130"/>
                  </a:lnTo>
                  <a:close/>
                  <a:moveTo>
                    <a:pt x="1" y="0"/>
                  </a:moveTo>
                  <a:lnTo>
                    <a:pt x="1" y="6675"/>
                  </a:lnTo>
                  <a:lnTo>
                    <a:pt x="9437" y="6675"/>
                  </a:lnTo>
                  <a:lnTo>
                    <a:pt x="94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7"/>
            <p:cNvSpPr/>
            <p:nvPr/>
          </p:nvSpPr>
          <p:spPr>
            <a:xfrm>
              <a:off x="-1458325" y="4721000"/>
              <a:ext cx="235950" cy="166900"/>
            </a:xfrm>
            <a:custGeom>
              <a:avLst/>
              <a:gdLst/>
              <a:ahLst/>
              <a:cxnLst/>
              <a:rect l="l" t="t" r="r" b="b"/>
              <a:pathLst>
                <a:path w="9438" h="6676" extrusionOk="0">
                  <a:moveTo>
                    <a:pt x="5839" y="1109"/>
                  </a:moveTo>
                  <a:lnTo>
                    <a:pt x="5839" y="5545"/>
                  </a:lnTo>
                  <a:lnTo>
                    <a:pt x="3621" y="5545"/>
                  </a:lnTo>
                  <a:lnTo>
                    <a:pt x="3621" y="1109"/>
                  </a:lnTo>
                  <a:close/>
                  <a:moveTo>
                    <a:pt x="1" y="0"/>
                  </a:moveTo>
                  <a:lnTo>
                    <a:pt x="1" y="6675"/>
                  </a:lnTo>
                  <a:lnTo>
                    <a:pt x="9437" y="6675"/>
                  </a:lnTo>
                  <a:lnTo>
                    <a:pt x="94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7"/>
            <p:cNvSpPr/>
            <p:nvPr/>
          </p:nvSpPr>
          <p:spPr>
            <a:xfrm>
              <a:off x="-2435975" y="4215700"/>
              <a:ext cx="1214650" cy="306550"/>
            </a:xfrm>
            <a:custGeom>
              <a:avLst/>
              <a:gdLst/>
              <a:ahLst/>
              <a:cxnLst/>
              <a:rect l="l" t="t" r="r" b="b"/>
              <a:pathLst>
                <a:path w="48586" h="12262" extrusionOk="0">
                  <a:moveTo>
                    <a:pt x="5817" y="6696"/>
                  </a:moveTo>
                  <a:lnTo>
                    <a:pt x="5817" y="11132"/>
                  </a:lnTo>
                  <a:lnTo>
                    <a:pt x="3599" y="11132"/>
                  </a:lnTo>
                  <a:lnTo>
                    <a:pt x="3599" y="6696"/>
                  </a:lnTo>
                  <a:close/>
                  <a:moveTo>
                    <a:pt x="44945" y="6696"/>
                  </a:moveTo>
                  <a:lnTo>
                    <a:pt x="44945" y="11132"/>
                  </a:lnTo>
                  <a:lnTo>
                    <a:pt x="42727" y="11132"/>
                  </a:lnTo>
                  <a:lnTo>
                    <a:pt x="42727" y="6696"/>
                  </a:lnTo>
                  <a:close/>
                  <a:moveTo>
                    <a:pt x="4708" y="0"/>
                  </a:moveTo>
                  <a:cubicBezTo>
                    <a:pt x="4395" y="0"/>
                    <a:pt x="4164" y="251"/>
                    <a:pt x="4164" y="544"/>
                  </a:cubicBezTo>
                  <a:lnTo>
                    <a:pt x="4164" y="2448"/>
                  </a:lnTo>
                  <a:lnTo>
                    <a:pt x="2470" y="2448"/>
                  </a:lnTo>
                  <a:lnTo>
                    <a:pt x="2470" y="5587"/>
                  </a:lnTo>
                  <a:lnTo>
                    <a:pt x="1110" y="5587"/>
                  </a:lnTo>
                  <a:lnTo>
                    <a:pt x="1110" y="3013"/>
                  </a:lnTo>
                  <a:cubicBezTo>
                    <a:pt x="1110" y="2699"/>
                    <a:pt x="838" y="2448"/>
                    <a:pt x="566" y="2448"/>
                  </a:cubicBezTo>
                  <a:cubicBezTo>
                    <a:pt x="252" y="2448"/>
                    <a:pt x="1" y="2720"/>
                    <a:pt x="1" y="3013"/>
                  </a:cubicBezTo>
                  <a:lnTo>
                    <a:pt x="1" y="5587"/>
                  </a:lnTo>
                  <a:lnTo>
                    <a:pt x="1" y="6821"/>
                  </a:lnTo>
                  <a:lnTo>
                    <a:pt x="1" y="12261"/>
                  </a:lnTo>
                  <a:lnTo>
                    <a:pt x="48585" y="12261"/>
                  </a:lnTo>
                  <a:lnTo>
                    <a:pt x="48585" y="6821"/>
                  </a:lnTo>
                  <a:lnTo>
                    <a:pt x="48585" y="5587"/>
                  </a:lnTo>
                  <a:lnTo>
                    <a:pt x="48585" y="3013"/>
                  </a:lnTo>
                  <a:cubicBezTo>
                    <a:pt x="48522" y="2699"/>
                    <a:pt x="48292" y="2448"/>
                    <a:pt x="47978" y="2448"/>
                  </a:cubicBezTo>
                  <a:cubicBezTo>
                    <a:pt x="47665" y="2448"/>
                    <a:pt x="47434" y="2720"/>
                    <a:pt x="47434" y="3013"/>
                  </a:cubicBezTo>
                  <a:lnTo>
                    <a:pt x="47434" y="5587"/>
                  </a:lnTo>
                  <a:lnTo>
                    <a:pt x="46074" y="5587"/>
                  </a:lnTo>
                  <a:lnTo>
                    <a:pt x="46074" y="2448"/>
                  </a:lnTo>
                  <a:lnTo>
                    <a:pt x="44359" y="2448"/>
                  </a:lnTo>
                  <a:lnTo>
                    <a:pt x="44359" y="544"/>
                  </a:lnTo>
                  <a:cubicBezTo>
                    <a:pt x="44359" y="230"/>
                    <a:pt x="44108" y="0"/>
                    <a:pt x="43815" y="0"/>
                  </a:cubicBezTo>
                  <a:cubicBezTo>
                    <a:pt x="43501" y="0"/>
                    <a:pt x="43271" y="251"/>
                    <a:pt x="43271" y="544"/>
                  </a:cubicBezTo>
                  <a:lnTo>
                    <a:pt x="43271" y="2448"/>
                  </a:lnTo>
                  <a:lnTo>
                    <a:pt x="41576" y="2448"/>
                  </a:lnTo>
                  <a:lnTo>
                    <a:pt x="41576" y="5587"/>
                  </a:lnTo>
                  <a:lnTo>
                    <a:pt x="40216" y="5587"/>
                  </a:lnTo>
                  <a:lnTo>
                    <a:pt x="40216" y="3013"/>
                  </a:lnTo>
                  <a:cubicBezTo>
                    <a:pt x="40216" y="2699"/>
                    <a:pt x="39944" y="2448"/>
                    <a:pt x="39651" y="2448"/>
                  </a:cubicBezTo>
                  <a:cubicBezTo>
                    <a:pt x="39337" y="2448"/>
                    <a:pt x="39107" y="2720"/>
                    <a:pt x="39107" y="3013"/>
                  </a:cubicBezTo>
                  <a:lnTo>
                    <a:pt x="39107" y="5587"/>
                  </a:lnTo>
                  <a:lnTo>
                    <a:pt x="39107" y="6821"/>
                  </a:lnTo>
                  <a:lnTo>
                    <a:pt x="39107" y="10044"/>
                  </a:lnTo>
                  <a:lnTo>
                    <a:pt x="9416" y="10044"/>
                  </a:lnTo>
                  <a:lnTo>
                    <a:pt x="9416" y="6821"/>
                  </a:lnTo>
                  <a:lnTo>
                    <a:pt x="9416" y="5587"/>
                  </a:lnTo>
                  <a:lnTo>
                    <a:pt x="9416" y="3013"/>
                  </a:lnTo>
                  <a:cubicBezTo>
                    <a:pt x="9416" y="2699"/>
                    <a:pt x="9165" y="2448"/>
                    <a:pt x="8872" y="2448"/>
                  </a:cubicBezTo>
                  <a:cubicBezTo>
                    <a:pt x="8558" y="2448"/>
                    <a:pt x="8328" y="2720"/>
                    <a:pt x="8328" y="3013"/>
                  </a:cubicBezTo>
                  <a:lnTo>
                    <a:pt x="8328" y="5587"/>
                  </a:lnTo>
                  <a:lnTo>
                    <a:pt x="6968" y="5587"/>
                  </a:lnTo>
                  <a:lnTo>
                    <a:pt x="6968" y="2448"/>
                  </a:lnTo>
                  <a:lnTo>
                    <a:pt x="5273" y="2448"/>
                  </a:lnTo>
                  <a:lnTo>
                    <a:pt x="5273" y="544"/>
                  </a:lnTo>
                  <a:cubicBezTo>
                    <a:pt x="5273" y="230"/>
                    <a:pt x="5001" y="0"/>
                    <a:pt x="4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7"/>
            <p:cNvSpPr/>
            <p:nvPr/>
          </p:nvSpPr>
          <p:spPr>
            <a:xfrm>
              <a:off x="-2439625" y="4538450"/>
              <a:ext cx="2636925" cy="532525"/>
            </a:xfrm>
            <a:custGeom>
              <a:avLst/>
              <a:gdLst/>
              <a:ahLst/>
              <a:cxnLst/>
              <a:rect l="l" t="t" r="r" b="b"/>
              <a:pathLst>
                <a:path w="105477" h="21301" extrusionOk="0">
                  <a:moveTo>
                    <a:pt x="45091" y="1109"/>
                  </a:moveTo>
                  <a:lnTo>
                    <a:pt x="45091" y="5545"/>
                  </a:lnTo>
                  <a:lnTo>
                    <a:pt x="42873" y="5545"/>
                  </a:lnTo>
                  <a:lnTo>
                    <a:pt x="42873" y="1109"/>
                  </a:lnTo>
                  <a:close/>
                  <a:moveTo>
                    <a:pt x="101877" y="8411"/>
                  </a:moveTo>
                  <a:lnTo>
                    <a:pt x="101877" y="12847"/>
                  </a:lnTo>
                  <a:lnTo>
                    <a:pt x="99638" y="12847"/>
                  </a:lnTo>
                  <a:lnTo>
                    <a:pt x="99638" y="8411"/>
                  </a:lnTo>
                  <a:close/>
                  <a:moveTo>
                    <a:pt x="53293" y="8976"/>
                  </a:moveTo>
                  <a:cubicBezTo>
                    <a:pt x="54067" y="9667"/>
                    <a:pt x="54862" y="10336"/>
                    <a:pt x="55741" y="11027"/>
                  </a:cubicBezTo>
                  <a:lnTo>
                    <a:pt x="55741" y="18769"/>
                  </a:lnTo>
                  <a:lnTo>
                    <a:pt x="53293" y="18769"/>
                  </a:lnTo>
                  <a:lnTo>
                    <a:pt x="53293" y="8976"/>
                  </a:lnTo>
                  <a:close/>
                  <a:moveTo>
                    <a:pt x="56933" y="11906"/>
                  </a:moveTo>
                  <a:cubicBezTo>
                    <a:pt x="57728" y="12450"/>
                    <a:pt x="58523" y="12973"/>
                    <a:pt x="59360" y="13475"/>
                  </a:cubicBezTo>
                  <a:lnTo>
                    <a:pt x="59360" y="18769"/>
                  </a:lnTo>
                  <a:lnTo>
                    <a:pt x="56933" y="18769"/>
                  </a:lnTo>
                  <a:lnTo>
                    <a:pt x="56933" y="11906"/>
                  </a:lnTo>
                  <a:close/>
                  <a:moveTo>
                    <a:pt x="60595" y="14165"/>
                  </a:moveTo>
                  <a:cubicBezTo>
                    <a:pt x="61390" y="14584"/>
                    <a:pt x="62206" y="14960"/>
                    <a:pt x="63022" y="15316"/>
                  </a:cubicBezTo>
                  <a:lnTo>
                    <a:pt x="63022" y="18769"/>
                  </a:lnTo>
                  <a:lnTo>
                    <a:pt x="60595" y="18769"/>
                  </a:lnTo>
                  <a:lnTo>
                    <a:pt x="60595" y="14165"/>
                  </a:lnTo>
                  <a:close/>
                  <a:moveTo>
                    <a:pt x="64257" y="15797"/>
                  </a:moveTo>
                  <a:cubicBezTo>
                    <a:pt x="65052" y="16090"/>
                    <a:pt x="65868" y="16362"/>
                    <a:pt x="66684" y="16592"/>
                  </a:cubicBezTo>
                  <a:lnTo>
                    <a:pt x="66684" y="18769"/>
                  </a:lnTo>
                  <a:lnTo>
                    <a:pt x="64257" y="18769"/>
                  </a:lnTo>
                  <a:lnTo>
                    <a:pt x="64257" y="15797"/>
                  </a:lnTo>
                  <a:close/>
                  <a:moveTo>
                    <a:pt x="67918" y="16906"/>
                  </a:moveTo>
                  <a:cubicBezTo>
                    <a:pt x="68713" y="17095"/>
                    <a:pt x="69529" y="17241"/>
                    <a:pt x="70345" y="17346"/>
                  </a:cubicBezTo>
                  <a:lnTo>
                    <a:pt x="70345" y="18769"/>
                  </a:lnTo>
                  <a:lnTo>
                    <a:pt x="67918" y="18769"/>
                  </a:lnTo>
                  <a:lnTo>
                    <a:pt x="67918" y="16906"/>
                  </a:lnTo>
                  <a:close/>
                  <a:moveTo>
                    <a:pt x="71559" y="17471"/>
                  </a:moveTo>
                  <a:lnTo>
                    <a:pt x="72647" y="17555"/>
                  </a:lnTo>
                  <a:cubicBezTo>
                    <a:pt x="73107" y="17576"/>
                    <a:pt x="73568" y="17576"/>
                    <a:pt x="74007" y="17618"/>
                  </a:cubicBezTo>
                  <a:lnTo>
                    <a:pt x="74007" y="18769"/>
                  </a:lnTo>
                  <a:lnTo>
                    <a:pt x="71559" y="18769"/>
                  </a:lnTo>
                  <a:lnTo>
                    <a:pt x="71559" y="17471"/>
                  </a:lnTo>
                  <a:close/>
                  <a:moveTo>
                    <a:pt x="77648" y="17471"/>
                  </a:moveTo>
                  <a:lnTo>
                    <a:pt x="77648" y="18769"/>
                  </a:lnTo>
                  <a:lnTo>
                    <a:pt x="75221" y="18769"/>
                  </a:lnTo>
                  <a:lnTo>
                    <a:pt x="75221" y="17576"/>
                  </a:lnTo>
                  <a:cubicBezTo>
                    <a:pt x="76057" y="17576"/>
                    <a:pt x="76873" y="17534"/>
                    <a:pt x="77648" y="17471"/>
                  </a:cubicBezTo>
                  <a:close/>
                  <a:moveTo>
                    <a:pt x="81309" y="17011"/>
                  </a:moveTo>
                  <a:lnTo>
                    <a:pt x="81309" y="18769"/>
                  </a:lnTo>
                  <a:lnTo>
                    <a:pt x="78882" y="18769"/>
                  </a:lnTo>
                  <a:lnTo>
                    <a:pt x="78882" y="17346"/>
                  </a:lnTo>
                  <a:cubicBezTo>
                    <a:pt x="79719" y="17262"/>
                    <a:pt x="80535" y="17136"/>
                    <a:pt x="81309" y="17011"/>
                  </a:cubicBezTo>
                  <a:close/>
                  <a:moveTo>
                    <a:pt x="84971" y="16174"/>
                  </a:moveTo>
                  <a:lnTo>
                    <a:pt x="84971" y="18769"/>
                  </a:lnTo>
                  <a:lnTo>
                    <a:pt x="82544" y="18769"/>
                  </a:lnTo>
                  <a:lnTo>
                    <a:pt x="82544" y="16781"/>
                  </a:lnTo>
                  <a:cubicBezTo>
                    <a:pt x="83381" y="16592"/>
                    <a:pt x="84197" y="16383"/>
                    <a:pt x="84971" y="16174"/>
                  </a:cubicBezTo>
                  <a:close/>
                  <a:moveTo>
                    <a:pt x="88633" y="14856"/>
                  </a:moveTo>
                  <a:lnTo>
                    <a:pt x="88633" y="18769"/>
                  </a:lnTo>
                  <a:lnTo>
                    <a:pt x="86205" y="18769"/>
                  </a:lnTo>
                  <a:lnTo>
                    <a:pt x="86205" y="15776"/>
                  </a:lnTo>
                  <a:cubicBezTo>
                    <a:pt x="87063" y="15484"/>
                    <a:pt x="87879" y="15170"/>
                    <a:pt x="88633" y="14856"/>
                  </a:cubicBezTo>
                  <a:close/>
                  <a:moveTo>
                    <a:pt x="92273" y="13056"/>
                  </a:moveTo>
                  <a:lnTo>
                    <a:pt x="92273" y="18769"/>
                  </a:lnTo>
                  <a:lnTo>
                    <a:pt x="89846" y="18769"/>
                  </a:lnTo>
                  <a:lnTo>
                    <a:pt x="89846" y="14333"/>
                  </a:lnTo>
                  <a:cubicBezTo>
                    <a:pt x="90725" y="13914"/>
                    <a:pt x="91541" y="13496"/>
                    <a:pt x="92273" y="13056"/>
                  </a:cubicBezTo>
                  <a:close/>
                  <a:moveTo>
                    <a:pt x="5963" y="15735"/>
                  </a:moveTo>
                  <a:lnTo>
                    <a:pt x="5963" y="20170"/>
                  </a:lnTo>
                  <a:lnTo>
                    <a:pt x="3745" y="20170"/>
                  </a:lnTo>
                  <a:lnTo>
                    <a:pt x="3745" y="15735"/>
                  </a:lnTo>
                  <a:close/>
                  <a:moveTo>
                    <a:pt x="45091" y="15735"/>
                  </a:moveTo>
                  <a:lnTo>
                    <a:pt x="45091" y="20170"/>
                  </a:lnTo>
                  <a:lnTo>
                    <a:pt x="42873" y="20170"/>
                  </a:lnTo>
                  <a:lnTo>
                    <a:pt x="42873" y="15735"/>
                  </a:lnTo>
                  <a:close/>
                  <a:moveTo>
                    <a:pt x="101877" y="15735"/>
                  </a:moveTo>
                  <a:lnTo>
                    <a:pt x="101877" y="20170"/>
                  </a:lnTo>
                  <a:lnTo>
                    <a:pt x="99638" y="20170"/>
                  </a:lnTo>
                  <a:lnTo>
                    <a:pt x="99638" y="15735"/>
                  </a:lnTo>
                  <a:close/>
                  <a:moveTo>
                    <a:pt x="39127" y="0"/>
                  </a:moveTo>
                  <a:lnTo>
                    <a:pt x="39127" y="6675"/>
                  </a:lnTo>
                  <a:lnTo>
                    <a:pt x="48564" y="6675"/>
                  </a:lnTo>
                  <a:lnTo>
                    <a:pt x="48564" y="4080"/>
                  </a:lnTo>
                  <a:cubicBezTo>
                    <a:pt x="49422" y="5147"/>
                    <a:pt x="50552" y="6465"/>
                    <a:pt x="51974" y="7825"/>
                  </a:cubicBezTo>
                  <a:lnTo>
                    <a:pt x="51974" y="18748"/>
                  </a:lnTo>
                  <a:lnTo>
                    <a:pt x="48564" y="18748"/>
                  </a:lnTo>
                  <a:lnTo>
                    <a:pt x="48564" y="14626"/>
                  </a:lnTo>
                  <a:lnTo>
                    <a:pt x="0" y="14626"/>
                  </a:lnTo>
                  <a:lnTo>
                    <a:pt x="0" y="21300"/>
                  </a:lnTo>
                  <a:lnTo>
                    <a:pt x="9437" y="21300"/>
                  </a:lnTo>
                  <a:lnTo>
                    <a:pt x="9437" y="16844"/>
                  </a:lnTo>
                  <a:lnTo>
                    <a:pt x="39127" y="16844"/>
                  </a:lnTo>
                  <a:lnTo>
                    <a:pt x="39127" y="21300"/>
                  </a:lnTo>
                  <a:lnTo>
                    <a:pt x="48564" y="21300"/>
                  </a:lnTo>
                  <a:lnTo>
                    <a:pt x="48564" y="19668"/>
                  </a:lnTo>
                  <a:lnTo>
                    <a:pt x="95935" y="19668"/>
                  </a:lnTo>
                  <a:lnTo>
                    <a:pt x="95935" y="21300"/>
                  </a:lnTo>
                  <a:lnTo>
                    <a:pt x="105371" y="21300"/>
                  </a:lnTo>
                  <a:lnTo>
                    <a:pt x="105371" y="14626"/>
                  </a:lnTo>
                  <a:lnTo>
                    <a:pt x="95935" y="14626"/>
                  </a:lnTo>
                  <a:lnTo>
                    <a:pt x="95935" y="18748"/>
                  </a:lnTo>
                  <a:lnTo>
                    <a:pt x="93382" y="18748"/>
                  </a:lnTo>
                  <a:lnTo>
                    <a:pt x="93382" y="12324"/>
                  </a:lnTo>
                  <a:cubicBezTo>
                    <a:pt x="94449" y="11634"/>
                    <a:pt x="95286" y="10985"/>
                    <a:pt x="95935" y="10462"/>
                  </a:cubicBezTo>
                  <a:lnTo>
                    <a:pt x="95935" y="13998"/>
                  </a:lnTo>
                  <a:lnTo>
                    <a:pt x="105476" y="13998"/>
                  </a:lnTo>
                  <a:lnTo>
                    <a:pt x="105476" y="13977"/>
                  </a:lnTo>
                  <a:lnTo>
                    <a:pt x="105476" y="7302"/>
                  </a:lnTo>
                  <a:lnTo>
                    <a:pt x="96040" y="7302"/>
                  </a:lnTo>
                  <a:lnTo>
                    <a:pt x="96040" y="9206"/>
                  </a:lnTo>
                  <a:cubicBezTo>
                    <a:pt x="95495" y="9709"/>
                    <a:pt x="94617" y="10420"/>
                    <a:pt x="93466" y="11194"/>
                  </a:cubicBezTo>
                  <a:cubicBezTo>
                    <a:pt x="93110" y="11466"/>
                    <a:pt x="92692" y="11717"/>
                    <a:pt x="92252" y="11989"/>
                  </a:cubicBezTo>
                  <a:cubicBezTo>
                    <a:pt x="91520" y="12429"/>
                    <a:pt x="90704" y="12868"/>
                    <a:pt x="89804" y="13328"/>
                  </a:cubicBezTo>
                  <a:cubicBezTo>
                    <a:pt x="89428" y="13496"/>
                    <a:pt x="89030" y="13684"/>
                    <a:pt x="88591" y="13872"/>
                  </a:cubicBezTo>
                  <a:cubicBezTo>
                    <a:pt x="87817" y="14207"/>
                    <a:pt x="87021" y="14521"/>
                    <a:pt x="86143" y="14814"/>
                  </a:cubicBezTo>
                  <a:cubicBezTo>
                    <a:pt x="85766" y="14940"/>
                    <a:pt x="85348" y="15065"/>
                    <a:pt x="84929" y="15212"/>
                  </a:cubicBezTo>
                  <a:cubicBezTo>
                    <a:pt x="84134" y="15442"/>
                    <a:pt x="83318" y="15651"/>
                    <a:pt x="82481" y="15839"/>
                  </a:cubicBezTo>
                  <a:cubicBezTo>
                    <a:pt x="82104" y="15902"/>
                    <a:pt x="81686" y="15986"/>
                    <a:pt x="81267" y="16069"/>
                  </a:cubicBezTo>
                  <a:cubicBezTo>
                    <a:pt x="80472" y="16195"/>
                    <a:pt x="79656" y="16320"/>
                    <a:pt x="78819" y="16404"/>
                  </a:cubicBezTo>
                  <a:cubicBezTo>
                    <a:pt x="78443" y="16467"/>
                    <a:pt x="78024" y="16488"/>
                    <a:pt x="77606" y="16509"/>
                  </a:cubicBezTo>
                  <a:cubicBezTo>
                    <a:pt x="76811" y="16572"/>
                    <a:pt x="75995" y="16613"/>
                    <a:pt x="75158" y="16613"/>
                  </a:cubicBezTo>
                  <a:lnTo>
                    <a:pt x="73944" y="16613"/>
                  </a:lnTo>
                  <a:cubicBezTo>
                    <a:pt x="73526" y="16613"/>
                    <a:pt x="73065" y="16592"/>
                    <a:pt x="72626" y="16551"/>
                  </a:cubicBezTo>
                  <a:cubicBezTo>
                    <a:pt x="72228" y="16530"/>
                    <a:pt x="71873" y="16509"/>
                    <a:pt x="71496" y="16488"/>
                  </a:cubicBezTo>
                  <a:cubicBezTo>
                    <a:pt x="71078" y="16446"/>
                    <a:pt x="70701" y="16404"/>
                    <a:pt x="70283" y="16362"/>
                  </a:cubicBezTo>
                  <a:cubicBezTo>
                    <a:pt x="69446" y="16258"/>
                    <a:pt x="68630" y="16090"/>
                    <a:pt x="67834" y="15902"/>
                  </a:cubicBezTo>
                  <a:cubicBezTo>
                    <a:pt x="67416" y="15797"/>
                    <a:pt x="67039" y="15693"/>
                    <a:pt x="66621" y="15588"/>
                  </a:cubicBezTo>
                  <a:cubicBezTo>
                    <a:pt x="65784" y="15358"/>
                    <a:pt x="64968" y="15065"/>
                    <a:pt x="64173" y="14772"/>
                  </a:cubicBezTo>
                  <a:cubicBezTo>
                    <a:pt x="63754" y="14626"/>
                    <a:pt x="63378" y="14437"/>
                    <a:pt x="62959" y="14291"/>
                  </a:cubicBezTo>
                  <a:cubicBezTo>
                    <a:pt x="62122" y="13914"/>
                    <a:pt x="61306" y="13496"/>
                    <a:pt x="60511" y="13077"/>
                  </a:cubicBezTo>
                  <a:cubicBezTo>
                    <a:pt x="60093" y="12847"/>
                    <a:pt x="59716" y="12617"/>
                    <a:pt x="59298" y="12366"/>
                  </a:cubicBezTo>
                  <a:cubicBezTo>
                    <a:pt x="58419" y="11843"/>
                    <a:pt x="57624" y="11299"/>
                    <a:pt x="56850" y="10755"/>
                  </a:cubicBezTo>
                  <a:cubicBezTo>
                    <a:pt x="56431" y="10441"/>
                    <a:pt x="56013" y="10127"/>
                    <a:pt x="55636" y="9813"/>
                  </a:cubicBezTo>
                  <a:cubicBezTo>
                    <a:pt x="54736" y="9102"/>
                    <a:pt x="53920" y="8390"/>
                    <a:pt x="53188" y="7700"/>
                  </a:cubicBezTo>
                  <a:cubicBezTo>
                    <a:pt x="52769" y="7281"/>
                    <a:pt x="52351" y="6884"/>
                    <a:pt x="51974" y="6486"/>
                  </a:cubicBezTo>
                  <a:cubicBezTo>
                    <a:pt x="50510" y="4980"/>
                    <a:pt x="49359" y="3578"/>
                    <a:pt x="48564" y="2532"/>
                  </a:cubicBezTo>
                  <a:lnTo>
                    <a:pt x="48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7"/>
            <p:cNvSpPr/>
            <p:nvPr/>
          </p:nvSpPr>
          <p:spPr>
            <a:xfrm>
              <a:off x="-38125" y="4393550"/>
              <a:ext cx="236450" cy="306550"/>
            </a:xfrm>
            <a:custGeom>
              <a:avLst/>
              <a:gdLst/>
              <a:ahLst/>
              <a:cxnLst/>
              <a:rect l="l" t="t" r="r" b="b"/>
              <a:pathLst>
                <a:path w="9458" h="12262" extrusionOk="0">
                  <a:moveTo>
                    <a:pt x="5838" y="6905"/>
                  </a:moveTo>
                  <a:lnTo>
                    <a:pt x="5838" y="11341"/>
                  </a:lnTo>
                  <a:lnTo>
                    <a:pt x="3620" y="11341"/>
                  </a:lnTo>
                  <a:lnTo>
                    <a:pt x="3620" y="6905"/>
                  </a:lnTo>
                  <a:close/>
                  <a:moveTo>
                    <a:pt x="4708" y="0"/>
                  </a:moveTo>
                  <a:cubicBezTo>
                    <a:pt x="4394" y="0"/>
                    <a:pt x="4164" y="251"/>
                    <a:pt x="4164" y="544"/>
                  </a:cubicBezTo>
                  <a:lnTo>
                    <a:pt x="4164" y="2448"/>
                  </a:lnTo>
                  <a:lnTo>
                    <a:pt x="2469" y="2448"/>
                  </a:lnTo>
                  <a:lnTo>
                    <a:pt x="2469" y="5587"/>
                  </a:lnTo>
                  <a:lnTo>
                    <a:pt x="1109" y="5587"/>
                  </a:lnTo>
                  <a:lnTo>
                    <a:pt x="1109" y="3013"/>
                  </a:lnTo>
                  <a:cubicBezTo>
                    <a:pt x="1109" y="2678"/>
                    <a:pt x="837" y="2448"/>
                    <a:pt x="565" y="2448"/>
                  </a:cubicBezTo>
                  <a:cubicBezTo>
                    <a:pt x="252" y="2448"/>
                    <a:pt x="0" y="2720"/>
                    <a:pt x="0" y="3013"/>
                  </a:cubicBezTo>
                  <a:lnTo>
                    <a:pt x="0" y="5587"/>
                  </a:lnTo>
                  <a:lnTo>
                    <a:pt x="0" y="6821"/>
                  </a:lnTo>
                  <a:lnTo>
                    <a:pt x="0" y="12261"/>
                  </a:lnTo>
                  <a:lnTo>
                    <a:pt x="9458" y="12261"/>
                  </a:lnTo>
                  <a:lnTo>
                    <a:pt x="9458" y="6821"/>
                  </a:lnTo>
                  <a:lnTo>
                    <a:pt x="9458" y="5587"/>
                  </a:lnTo>
                  <a:lnTo>
                    <a:pt x="9458" y="3013"/>
                  </a:lnTo>
                  <a:cubicBezTo>
                    <a:pt x="9416" y="2678"/>
                    <a:pt x="9186" y="2448"/>
                    <a:pt x="8872" y="2448"/>
                  </a:cubicBezTo>
                  <a:cubicBezTo>
                    <a:pt x="8558" y="2448"/>
                    <a:pt x="8328" y="2720"/>
                    <a:pt x="8328" y="3013"/>
                  </a:cubicBezTo>
                  <a:lnTo>
                    <a:pt x="8328" y="5587"/>
                  </a:lnTo>
                  <a:lnTo>
                    <a:pt x="6968" y="5587"/>
                  </a:lnTo>
                  <a:lnTo>
                    <a:pt x="6968" y="2448"/>
                  </a:lnTo>
                  <a:lnTo>
                    <a:pt x="5252" y="2448"/>
                  </a:lnTo>
                  <a:lnTo>
                    <a:pt x="5252" y="544"/>
                  </a:lnTo>
                  <a:cubicBezTo>
                    <a:pt x="5252" y="230"/>
                    <a:pt x="5001" y="0"/>
                    <a:pt x="4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67"/>
          <p:cNvGrpSpPr/>
          <p:nvPr/>
        </p:nvGrpSpPr>
        <p:grpSpPr>
          <a:xfrm>
            <a:off x="5315718" y="3253575"/>
            <a:ext cx="3828324" cy="172150"/>
            <a:chOff x="1183625" y="1057450"/>
            <a:chExt cx="1355975" cy="172150"/>
          </a:xfrm>
        </p:grpSpPr>
        <p:cxnSp>
          <p:nvCxnSpPr>
            <p:cNvPr id="1794" name="Google Shape;1794;p67"/>
            <p:cNvCxnSpPr/>
            <p:nvPr/>
          </p:nvCxnSpPr>
          <p:spPr>
            <a:xfrm>
              <a:off x="1434700" y="1057450"/>
              <a:ext cx="1104900" cy="0"/>
            </a:xfrm>
            <a:prstGeom prst="straightConnector1">
              <a:avLst/>
            </a:prstGeom>
            <a:noFill/>
            <a:ln w="19050" cap="flat" cmpd="sng">
              <a:solidFill>
                <a:schemeClr val="accent1"/>
              </a:solidFill>
              <a:prstDash val="solid"/>
              <a:round/>
              <a:headEnd type="none" w="med" len="med"/>
              <a:tailEnd type="none" w="med" len="med"/>
            </a:ln>
          </p:spPr>
        </p:cxnSp>
        <p:cxnSp>
          <p:nvCxnSpPr>
            <p:cNvPr id="1795" name="Google Shape;1795;p67"/>
            <p:cNvCxnSpPr/>
            <p:nvPr/>
          </p:nvCxnSpPr>
          <p:spPr>
            <a:xfrm>
              <a:off x="1183625" y="1143525"/>
              <a:ext cx="1104900" cy="0"/>
            </a:xfrm>
            <a:prstGeom prst="straightConnector1">
              <a:avLst/>
            </a:prstGeom>
            <a:noFill/>
            <a:ln w="19050" cap="flat" cmpd="sng">
              <a:solidFill>
                <a:schemeClr val="accent1"/>
              </a:solidFill>
              <a:prstDash val="solid"/>
              <a:round/>
              <a:headEnd type="none" w="med" len="med"/>
              <a:tailEnd type="none" w="med" len="med"/>
            </a:ln>
          </p:spPr>
        </p:cxnSp>
        <p:cxnSp>
          <p:nvCxnSpPr>
            <p:cNvPr id="1796" name="Google Shape;1796;p67"/>
            <p:cNvCxnSpPr/>
            <p:nvPr/>
          </p:nvCxnSpPr>
          <p:spPr>
            <a:xfrm>
              <a:off x="1305600" y="1229600"/>
              <a:ext cx="1166100" cy="0"/>
            </a:xfrm>
            <a:prstGeom prst="straightConnector1">
              <a:avLst/>
            </a:prstGeom>
            <a:noFill/>
            <a:ln w="19050" cap="flat" cmpd="sng">
              <a:solidFill>
                <a:schemeClr val="accent1"/>
              </a:solidFill>
              <a:prstDash val="solid"/>
              <a:round/>
              <a:headEnd type="none" w="med" len="med"/>
              <a:tailEnd type="none" w="med" len="med"/>
            </a:ln>
          </p:spPr>
        </p:cxnSp>
      </p:grpSp>
      <p:sp>
        <p:nvSpPr>
          <p:cNvPr id="83" name="TextBox 82">
            <a:extLst>
              <a:ext uri="{FF2B5EF4-FFF2-40B4-BE49-F238E27FC236}">
                <a16:creationId xmlns:a16="http://schemas.microsoft.com/office/drawing/2014/main" id="{BF5EAA9B-894E-4F8E-8764-35A381D56D36}"/>
              </a:ext>
            </a:extLst>
          </p:cNvPr>
          <p:cNvSpPr txBox="1"/>
          <p:nvPr/>
        </p:nvSpPr>
        <p:spPr>
          <a:xfrm>
            <a:off x="381534" y="676571"/>
            <a:ext cx="6041293" cy="1323439"/>
          </a:xfrm>
          <a:prstGeom prst="rect">
            <a:avLst/>
          </a:prstGeom>
          <a:noFill/>
        </p:spPr>
        <p:txBody>
          <a:bodyPr wrap="square">
            <a:spAutoFit/>
          </a:bodyPr>
          <a:lstStyle/>
          <a:p>
            <a:r>
              <a:rPr lang="en" sz="8000" dirty="0">
                <a:solidFill>
                  <a:schemeClr val="tx2"/>
                </a:solidFill>
              </a:rPr>
              <a:t>Thank</a:t>
            </a:r>
            <a:r>
              <a:rPr lang="en" sz="8000" dirty="0"/>
              <a:t> </a:t>
            </a:r>
            <a:r>
              <a:rPr lang="en" sz="8000" dirty="0">
                <a:solidFill>
                  <a:schemeClr val="accent1"/>
                </a:solidFill>
              </a:rPr>
              <a:t>you!</a:t>
            </a:r>
            <a:endParaRPr lang="en-IN" sz="8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graphicFrame>
        <p:nvGraphicFramePr>
          <p:cNvPr id="265" name="Google Shape;265;p37"/>
          <p:cNvGraphicFramePr/>
          <p:nvPr>
            <p:extLst>
              <p:ext uri="{D42A27DB-BD31-4B8C-83A1-F6EECF244321}">
                <p14:modId xmlns:p14="http://schemas.microsoft.com/office/powerpoint/2010/main" val="397702824"/>
              </p:ext>
            </p:extLst>
          </p:nvPr>
        </p:nvGraphicFramePr>
        <p:xfrm>
          <a:off x="457606" y="1382076"/>
          <a:ext cx="7851507" cy="3179547"/>
        </p:xfrm>
        <a:graphic>
          <a:graphicData uri="http://schemas.openxmlformats.org/drawingml/2006/table">
            <a:tbl>
              <a:tblPr>
                <a:noFill/>
                <a:tableStyleId>{08CDDCCA-F83A-4077-8441-4F2D28EE4051}</a:tableStyleId>
              </a:tblPr>
              <a:tblGrid>
                <a:gridCol w="2670038">
                  <a:extLst>
                    <a:ext uri="{9D8B030D-6E8A-4147-A177-3AD203B41FA5}">
                      <a16:colId xmlns:a16="http://schemas.microsoft.com/office/drawing/2014/main" val="20000"/>
                    </a:ext>
                  </a:extLst>
                </a:gridCol>
                <a:gridCol w="5181469">
                  <a:extLst>
                    <a:ext uri="{9D8B030D-6E8A-4147-A177-3AD203B41FA5}">
                      <a16:colId xmlns:a16="http://schemas.microsoft.com/office/drawing/2014/main" val="20001"/>
                    </a:ext>
                  </a:extLst>
                </a:gridCol>
              </a:tblGrid>
              <a:tr h="419799">
                <a:tc>
                  <a:txBody>
                    <a:bodyPr/>
                    <a:lstStyle/>
                    <a:p>
                      <a:pPr marL="0" lvl="0" indent="0" algn="l" rtl="0">
                        <a:spcBef>
                          <a:spcPts val="0"/>
                        </a:spcBef>
                        <a:spcAft>
                          <a:spcPts val="0"/>
                        </a:spcAft>
                        <a:buNone/>
                      </a:pPr>
                      <a:r>
                        <a:rPr lang="en-US" sz="1500" b="1" dirty="0">
                          <a:solidFill>
                            <a:schemeClr val="dk1"/>
                          </a:solidFill>
                          <a:latin typeface="Karla"/>
                          <a:ea typeface="Karla"/>
                          <a:cs typeface="Karla"/>
                          <a:sym typeface="Karla"/>
                        </a:rPr>
                        <a:t>About Project</a:t>
                      </a:r>
                      <a:endParaRPr sz="1500" b="1" dirty="0">
                        <a:solidFill>
                          <a:schemeClr val="dk1"/>
                        </a:solidFill>
                        <a:latin typeface="Karla"/>
                        <a:ea typeface="Karla"/>
                        <a:cs typeface="Karla"/>
                        <a:sym typeface="Karl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US" sz="1500" dirty="0">
                          <a:solidFill>
                            <a:schemeClr val="dk1"/>
                          </a:solidFill>
                          <a:latin typeface="High Tower Text" panose="02040502050506030303" pitchFamily="18" charset="0"/>
                          <a:ea typeface="Karla"/>
                          <a:cs typeface="Karla"/>
                          <a:sym typeface="Karla"/>
                        </a:rPr>
                        <a:t>Brief description about why we chose this project and details</a:t>
                      </a:r>
                      <a:endParaRPr sz="1500" dirty="0">
                        <a:solidFill>
                          <a:schemeClr val="dk1"/>
                        </a:solidFill>
                        <a:latin typeface="High Tower Text" panose="02040502050506030303" pitchFamily="18" charset="0"/>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419799">
                <a:tc>
                  <a:txBody>
                    <a:bodyPr/>
                    <a:lstStyle/>
                    <a:p>
                      <a:pPr marL="0" lvl="0" indent="0" algn="l" rtl="0">
                        <a:spcBef>
                          <a:spcPts val="0"/>
                        </a:spcBef>
                        <a:spcAft>
                          <a:spcPts val="0"/>
                        </a:spcAft>
                        <a:buNone/>
                      </a:pPr>
                      <a:r>
                        <a:rPr lang="en-US" sz="1500" b="1" dirty="0">
                          <a:solidFill>
                            <a:schemeClr val="dk1"/>
                          </a:solidFill>
                          <a:latin typeface="Karla"/>
                          <a:ea typeface="Karla"/>
                          <a:cs typeface="Karla"/>
                          <a:sym typeface="Karla"/>
                        </a:rPr>
                        <a:t>Sample Image</a:t>
                      </a:r>
                      <a:endParaRPr sz="1500" b="1" dirty="0">
                        <a:solidFill>
                          <a:schemeClr val="dk1"/>
                        </a:solidFill>
                        <a:latin typeface="Karla"/>
                        <a:ea typeface="Karla"/>
                        <a:cs typeface="Karla"/>
                        <a:sym typeface="Karl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IN" sz="1500" dirty="0">
                          <a:solidFill>
                            <a:schemeClr val="dk1"/>
                          </a:solidFill>
                          <a:latin typeface="High Tower Text" panose="02040502050506030303" pitchFamily="18" charset="0"/>
                          <a:ea typeface="Karla"/>
                          <a:cs typeface="Karla"/>
                          <a:sym typeface="Karla"/>
                        </a:rPr>
                        <a:t>I</a:t>
                      </a:r>
                      <a:r>
                        <a:rPr lang="en" sz="1500" dirty="0">
                          <a:solidFill>
                            <a:schemeClr val="dk1"/>
                          </a:solidFill>
                          <a:latin typeface="High Tower Text" panose="02040502050506030303" pitchFamily="18" charset="0"/>
                          <a:ea typeface="Karla"/>
                          <a:cs typeface="Karla"/>
                          <a:sym typeface="Karla"/>
                        </a:rPr>
                        <a:t>mage of our prototype</a:t>
                      </a:r>
                      <a:endParaRPr sz="1500" dirty="0">
                        <a:solidFill>
                          <a:schemeClr val="dk1"/>
                        </a:solidFill>
                        <a:latin typeface="High Tower Text" panose="02040502050506030303" pitchFamily="18" charset="0"/>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419799">
                <a:tc>
                  <a:txBody>
                    <a:bodyPr/>
                    <a:lstStyle/>
                    <a:p>
                      <a:pPr marL="0" lvl="0" indent="0" algn="l" rtl="0">
                        <a:spcBef>
                          <a:spcPts val="0"/>
                        </a:spcBef>
                        <a:spcAft>
                          <a:spcPts val="0"/>
                        </a:spcAft>
                        <a:buNone/>
                      </a:pPr>
                      <a:r>
                        <a:rPr lang="en-US" sz="1500" b="1" dirty="0">
                          <a:solidFill>
                            <a:schemeClr val="dk1"/>
                          </a:solidFill>
                          <a:latin typeface="Karla"/>
                          <a:ea typeface="Karla"/>
                          <a:cs typeface="Karla"/>
                          <a:sym typeface="Karla"/>
                        </a:rPr>
                        <a:t>Components description</a:t>
                      </a:r>
                      <a:endParaRPr sz="1500" b="1" dirty="0">
                        <a:solidFill>
                          <a:schemeClr val="dk1"/>
                        </a:solidFill>
                        <a:latin typeface="Karla"/>
                        <a:ea typeface="Karla"/>
                        <a:cs typeface="Karla"/>
                        <a:sym typeface="Karl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1500" dirty="0">
                          <a:solidFill>
                            <a:schemeClr val="dk1"/>
                          </a:solidFill>
                          <a:latin typeface="High Tower Text" panose="02040502050506030303" pitchFamily="18" charset="0"/>
                          <a:ea typeface="Karla"/>
                          <a:cs typeface="Karla"/>
                          <a:sym typeface="Karla"/>
                        </a:rPr>
                        <a:t>brief discription of each components used while making this prototype</a:t>
                      </a:r>
                      <a:endParaRPr sz="1500" dirty="0">
                        <a:solidFill>
                          <a:schemeClr val="dk1"/>
                        </a:solidFill>
                        <a:latin typeface="High Tower Text" panose="02040502050506030303" pitchFamily="18" charset="0"/>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419799">
                <a:tc>
                  <a:txBody>
                    <a:bodyPr/>
                    <a:lstStyle/>
                    <a:p>
                      <a:pPr marL="0" lvl="0" indent="0" algn="l" rtl="0">
                        <a:spcBef>
                          <a:spcPts val="0"/>
                        </a:spcBef>
                        <a:spcAft>
                          <a:spcPts val="0"/>
                        </a:spcAft>
                        <a:buNone/>
                      </a:pPr>
                      <a:r>
                        <a:rPr lang="en-US" sz="1500" b="1" dirty="0">
                          <a:solidFill>
                            <a:schemeClr val="dk1"/>
                          </a:solidFill>
                          <a:latin typeface="Karla"/>
                          <a:ea typeface="Karla"/>
                          <a:cs typeface="Karla"/>
                          <a:sym typeface="Karla"/>
                        </a:rPr>
                        <a:t>Circuit diagram and schematic</a:t>
                      </a:r>
                      <a:endParaRPr sz="1500" b="1" dirty="0">
                        <a:solidFill>
                          <a:schemeClr val="dk1"/>
                        </a:solidFill>
                        <a:latin typeface="Karla"/>
                        <a:ea typeface="Karla"/>
                        <a:cs typeface="Karla"/>
                        <a:sym typeface="Karl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IN" sz="1500" dirty="0">
                          <a:solidFill>
                            <a:schemeClr val="dk1"/>
                          </a:solidFill>
                          <a:latin typeface="High Tower Text" panose="02040502050506030303" pitchFamily="18" charset="0"/>
                          <a:ea typeface="Karla"/>
                          <a:cs typeface="Karla"/>
                          <a:sym typeface="Karla"/>
                        </a:rPr>
                        <a:t>P</a:t>
                      </a:r>
                      <a:r>
                        <a:rPr lang="en" sz="1500" dirty="0">
                          <a:solidFill>
                            <a:schemeClr val="dk1"/>
                          </a:solidFill>
                          <a:latin typeface="High Tower Text" panose="02040502050506030303" pitchFamily="18" charset="0"/>
                          <a:ea typeface="Karla"/>
                          <a:cs typeface="Karla"/>
                          <a:sym typeface="Karla"/>
                        </a:rPr>
                        <a:t>resentation of circuit diagram and schematic behind project</a:t>
                      </a:r>
                      <a:endParaRPr sz="1500" dirty="0">
                        <a:solidFill>
                          <a:schemeClr val="dk1"/>
                        </a:solidFill>
                        <a:latin typeface="High Tower Text" panose="02040502050506030303" pitchFamily="18" charset="0"/>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419799">
                <a:tc>
                  <a:txBody>
                    <a:bodyPr/>
                    <a:lstStyle/>
                    <a:p>
                      <a:pPr marL="0" lvl="0" indent="0" algn="l" rtl="0">
                        <a:spcBef>
                          <a:spcPts val="0"/>
                        </a:spcBef>
                        <a:spcAft>
                          <a:spcPts val="0"/>
                        </a:spcAft>
                        <a:buNone/>
                      </a:pPr>
                      <a:r>
                        <a:rPr lang="en-US" sz="1500" b="1" dirty="0" err="1">
                          <a:solidFill>
                            <a:schemeClr val="dk1"/>
                          </a:solidFill>
                          <a:latin typeface="Karla"/>
                          <a:ea typeface="Karla"/>
                          <a:cs typeface="Karla"/>
                          <a:sym typeface="Karla"/>
                        </a:rPr>
                        <a:t>Scope,objectives</a:t>
                      </a:r>
                      <a:r>
                        <a:rPr lang="en-US" sz="1500" b="1" dirty="0">
                          <a:solidFill>
                            <a:schemeClr val="dk1"/>
                          </a:solidFill>
                          <a:latin typeface="Karla"/>
                          <a:ea typeface="Karla"/>
                          <a:cs typeface="Karla"/>
                          <a:sym typeface="Karla"/>
                        </a:rPr>
                        <a:t> and Advantages</a:t>
                      </a:r>
                      <a:endParaRPr sz="1500" b="1" dirty="0">
                        <a:solidFill>
                          <a:schemeClr val="dk1"/>
                        </a:solidFill>
                        <a:latin typeface="Karla"/>
                        <a:ea typeface="Karla"/>
                        <a:cs typeface="Karla"/>
                        <a:sym typeface="Karl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IN" sz="1500" dirty="0">
                          <a:solidFill>
                            <a:schemeClr val="dk1"/>
                          </a:solidFill>
                          <a:latin typeface="High Tower Text" panose="02040502050506030303" pitchFamily="18" charset="0"/>
                          <a:ea typeface="Karla"/>
                          <a:cs typeface="Karla"/>
                          <a:sym typeface="Karla"/>
                        </a:rPr>
                        <a:t>Scopes and objective of our prototype in real life</a:t>
                      </a:r>
                      <a:endParaRPr sz="1500" dirty="0">
                        <a:solidFill>
                          <a:schemeClr val="dk1"/>
                        </a:solidFill>
                        <a:latin typeface="High Tower Text" panose="02040502050506030303" pitchFamily="18" charset="0"/>
                        <a:ea typeface="Karla"/>
                        <a:cs typeface="Karla"/>
                        <a:sym typeface="Karla"/>
                      </a:endParaRPr>
                    </a:p>
                  </a:txBody>
                  <a:tcPr marL="91425" marR="91425" marT="91425" marB="91425">
                    <a:lnL w="9525"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419799">
                <a:tc>
                  <a:txBody>
                    <a:bodyPr/>
                    <a:lstStyle/>
                    <a:p>
                      <a:pPr marL="0" lvl="0" indent="0" algn="l" rtl="0">
                        <a:spcBef>
                          <a:spcPts val="0"/>
                        </a:spcBef>
                        <a:spcAft>
                          <a:spcPts val="0"/>
                        </a:spcAft>
                        <a:buNone/>
                      </a:pPr>
                      <a:r>
                        <a:rPr lang="en-US" sz="1500" b="1" dirty="0">
                          <a:solidFill>
                            <a:schemeClr val="dk1"/>
                          </a:solidFill>
                          <a:latin typeface="Karla"/>
                          <a:ea typeface="Karla"/>
                          <a:cs typeface="Karla"/>
                          <a:sym typeface="Karla"/>
                        </a:rPr>
                        <a:t>Application</a:t>
                      </a: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US" sz="1500" dirty="0">
                          <a:solidFill>
                            <a:schemeClr val="dk1"/>
                          </a:solidFill>
                          <a:latin typeface="High Tower Text" panose="02040502050506030303" pitchFamily="18" charset="0"/>
                          <a:ea typeface="Karla"/>
                          <a:cs typeface="Karla"/>
                          <a:sym typeface="Karla"/>
                        </a:rPr>
                        <a:t>Basic details application of </a:t>
                      </a:r>
                      <a:r>
                        <a:rPr lang="en-US" sz="1500" dirty="0" err="1">
                          <a:solidFill>
                            <a:schemeClr val="dk1"/>
                          </a:solidFill>
                          <a:latin typeface="High Tower Text" panose="02040502050506030303" pitchFamily="18" charset="0"/>
                          <a:ea typeface="Karla"/>
                          <a:cs typeface="Karla"/>
                          <a:sym typeface="Karla"/>
                        </a:rPr>
                        <a:t>projcet</a:t>
                      </a:r>
                      <a:r>
                        <a:rPr lang="en-US" sz="1500" dirty="0">
                          <a:solidFill>
                            <a:schemeClr val="dk1"/>
                          </a:solidFill>
                          <a:latin typeface="High Tower Text" panose="02040502050506030303" pitchFamily="18" charset="0"/>
                          <a:ea typeface="Karla"/>
                          <a:cs typeface="Karla"/>
                          <a:sym typeface="Karla"/>
                        </a:rPr>
                        <a:t> in real life.</a:t>
                      </a:r>
                    </a:p>
                  </a:txBody>
                  <a:tcPr marL="91425" marR="91425" marT="91425" marB="91425">
                    <a:lnL w="9525" cap="flat" cmpd="sng">
                      <a:solidFill>
                        <a:schemeClr val="dk1"/>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66" name="Google Shape;266;p37"/>
          <p:cNvSpPr txBox="1">
            <a:spLocks noGrp="1"/>
          </p:cNvSpPr>
          <p:nvPr>
            <p:ph type="title"/>
          </p:nvPr>
        </p:nvSpPr>
        <p:spPr>
          <a:xfrm>
            <a:off x="457606" y="539429"/>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Contents</a:t>
            </a:r>
            <a:endParaRPr dirty="0">
              <a:solidFill>
                <a:schemeClr val="accent1"/>
              </a:solidFill>
            </a:endParaRPr>
          </a:p>
        </p:txBody>
      </p:sp>
      <p:grpSp>
        <p:nvGrpSpPr>
          <p:cNvPr id="270" name="Google Shape;270;p37"/>
          <p:cNvGrpSpPr/>
          <p:nvPr/>
        </p:nvGrpSpPr>
        <p:grpSpPr>
          <a:xfrm>
            <a:off x="-12" y="4611319"/>
            <a:ext cx="8428968" cy="172650"/>
            <a:chOff x="3936975" y="4282175"/>
            <a:chExt cx="5212075" cy="172650"/>
          </a:xfrm>
        </p:grpSpPr>
        <p:sp>
          <p:nvSpPr>
            <p:cNvPr id="271" name="Google Shape;271;p37"/>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7"/>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7"/>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 name="Google Shape;274;p37"/>
          <p:cNvSpPr/>
          <p:nvPr/>
        </p:nvSpPr>
        <p:spPr>
          <a:xfrm>
            <a:off x="6876126" y="354051"/>
            <a:ext cx="866700" cy="866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37"/>
          <p:cNvGrpSpPr/>
          <p:nvPr/>
        </p:nvGrpSpPr>
        <p:grpSpPr>
          <a:xfrm>
            <a:off x="7410350" y="701325"/>
            <a:ext cx="1355975" cy="172150"/>
            <a:chOff x="1183625" y="1057450"/>
            <a:chExt cx="1355975" cy="172150"/>
          </a:xfrm>
        </p:grpSpPr>
        <p:cxnSp>
          <p:nvCxnSpPr>
            <p:cNvPr id="276" name="Google Shape;276;p37"/>
            <p:cNvCxnSpPr/>
            <p:nvPr/>
          </p:nvCxnSpPr>
          <p:spPr>
            <a:xfrm>
              <a:off x="1434700" y="1057450"/>
              <a:ext cx="1104900" cy="0"/>
            </a:xfrm>
            <a:prstGeom prst="straightConnector1">
              <a:avLst/>
            </a:prstGeom>
            <a:noFill/>
            <a:ln w="19050" cap="flat" cmpd="sng">
              <a:solidFill>
                <a:schemeClr val="accent1"/>
              </a:solidFill>
              <a:prstDash val="solid"/>
              <a:round/>
              <a:headEnd type="none" w="med" len="med"/>
              <a:tailEnd type="none" w="med" len="med"/>
            </a:ln>
          </p:spPr>
        </p:cxnSp>
        <p:cxnSp>
          <p:nvCxnSpPr>
            <p:cNvPr id="277" name="Google Shape;277;p37"/>
            <p:cNvCxnSpPr/>
            <p:nvPr/>
          </p:nvCxnSpPr>
          <p:spPr>
            <a:xfrm>
              <a:off x="1183625" y="1143525"/>
              <a:ext cx="1104900" cy="0"/>
            </a:xfrm>
            <a:prstGeom prst="straightConnector1">
              <a:avLst/>
            </a:prstGeom>
            <a:noFill/>
            <a:ln w="19050" cap="flat" cmpd="sng">
              <a:solidFill>
                <a:schemeClr val="accent1"/>
              </a:solidFill>
              <a:prstDash val="solid"/>
              <a:round/>
              <a:headEnd type="none" w="med" len="med"/>
              <a:tailEnd type="none" w="med" len="med"/>
            </a:ln>
          </p:spPr>
        </p:cxnSp>
        <p:cxnSp>
          <p:nvCxnSpPr>
            <p:cNvPr id="278" name="Google Shape;278;p37"/>
            <p:cNvCxnSpPr/>
            <p:nvPr/>
          </p:nvCxnSpPr>
          <p:spPr>
            <a:xfrm>
              <a:off x="1305600" y="1229600"/>
              <a:ext cx="954300" cy="0"/>
            </a:xfrm>
            <a:prstGeom prst="straightConnector1">
              <a:avLst/>
            </a:prstGeom>
            <a:noFill/>
            <a:ln w="19050" cap="flat" cmpd="sng">
              <a:solidFill>
                <a:schemeClr val="accent1"/>
              </a:solidFill>
              <a:prstDash val="solid"/>
              <a:round/>
              <a:headEnd type="none" w="med" len="med"/>
              <a:tailEnd type="none" w="med" len="med"/>
            </a:ln>
          </p:spPr>
        </p:cxn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grpSp>
        <p:nvGrpSpPr>
          <p:cNvPr id="283" name="Google Shape;283;p38"/>
          <p:cNvGrpSpPr/>
          <p:nvPr/>
        </p:nvGrpSpPr>
        <p:grpSpPr>
          <a:xfrm>
            <a:off x="-399" y="3831279"/>
            <a:ext cx="8423756" cy="172650"/>
            <a:chOff x="3936975" y="4282175"/>
            <a:chExt cx="5212075" cy="172650"/>
          </a:xfrm>
        </p:grpSpPr>
        <p:sp>
          <p:nvSpPr>
            <p:cNvPr id="284" name="Google Shape;284;p38"/>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8"/>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8"/>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38"/>
          <p:cNvGrpSpPr/>
          <p:nvPr/>
        </p:nvGrpSpPr>
        <p:grpSpPr>
          <a:xfrm>
            <a:off x="-98" y="4061326"/>
            <a:ext cx="8423756" cy="172650"/>
            <a:chOff x="3936975" y="4282175"/>
            <a:chExt cx="5212075" cy="172650"/>
          </a:xfrm>
        </p:grpSpPr>
        <p:sp>
          <p:nvSpPr>
            <p:cNvPr id="288" name="Google Shape;288;p38"/>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8"/>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8"/>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8"/>
          <p:cNvSpPr txBox="1">
            <a:spLocks noGrp="1"/>
          </p:cNvSpPr>
          <p:nvPr>
            <p:ph type="title"/>
          </p:nvPr>
        </p:nvSpPr>
        <p:spPr>
          <a:xfrm>
            <a:off x="1490093" y="0"/>
            <a:ext cx="5690427" cy="70359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About the project</a:t>
            </a:r>
            <a:endParaRPr sz="3200" dirty="0"/>
          </a:p>
        </p:txBody>
      </p:sp>
      <p:sp>
        <p:nvSpPr>
          <p:cNvPr id="292" name="Google Shape;292;p38"/>
          <p:cNvSpPr txBox="1">
            <a:spLocks noGrp="1"/>
          </p:cNvSpPr>
          <p:nvPr>
            <p:ph type="subTitle" idx="1"/>
          </p:nvPr>
        </p:nvSpPr>
        <p:spPr>
          <a:xfrm>
            <a:off x="3877492" y="681621"/>
            <a:ext cx="5188535" cy="314195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000" dirty="0"/>
              <a:t>Bridges are essential infrastructure that connects different areas and makes transportation more accessible. However, they can be challenging to maintain, especially when water levels increase due to heavy rainfall or floods. In such cases, bridges can become dangerous, causing traffic to come to a halt or even collapse.</a:t>
            </a:r>
          </a:p>
          <a:p>
            <a:pPr marL="0" lvl="0" indent="0" algn="l" rtl="0">
              <a:spcBef>
                <a:spcPts val="0"/>
              </a:spcBef>
              <a:spcAft>
                <a:spcPts val="0"/>
              </a:spcAft>
              <a:buNone/>
            </a:pPr>
            <a:endParaRPr lang="en-US" sz="900" dirty="0"/>
          </a:p>
          <a:p>
            <a:pPr marL="0" lvl="0" indent="0" algn="l" rtl="0">
              <a:spcBef>
                <a:spcPts val="0"/>
              </a:spcBef>
              <a:spcAft>
                <a:spcPts val="0"/>
              </a:spcAft>
              <a:buNone/>
            </a:pPr>
            <a:r>
              <a:rPr lang="en-US" sz="1000" dirty="0"/>
              <a:t>To prevent this, We have developed an automatic height-adjusting bridge that can help maintain the safety of the bridge even during heavy rain or floods.</a:t>
            </a:r>
          </a:p>
          <a:p>
            <a:pPr marL="0" lvl="0" indent="0" algn="l" rtl="0">
              <a:spcBef>
                <a:spcPts val="0"/>
              </a:spcBef>
              <a:spcAft>
                <a:spcPts val="0"/>
              </a:spcAft>
              <a:buNone/>
            </a:pPr>
            <a:r>
              <a:rPr lang="en-US" sz="1000" dirty="0"/>
              <a:t>An automatic height-adjusting bridge is designed to maintain a safe height during heavy rain or floods.</a:t>
            </a:r>
          </a:p>
          <a:p>
            <a:pPr marL="0" lvl="0" indent="0" algn="l" rtl="0">
              <a:spcBef>
                <a:spcPts val="0"/>
              </a:spcBef>
              <a:spcAft>
                <a:spcPts val="0"/>
              </a:spcAft>
              <a:buNone/>
            </a:pPr>
            <a:endParaRPr lang="en-US" sz="1000" dirty="0"/>
          </a:p>
          <a:p>
            <a:pPr marL="0" lvl="0" indent="0" algn="l" rtl="0">
              <a:spcBef>
                <a:spcPts val="0"/>
              </a:spcBef>
              <a:spcAft>
                <a:spcPts val="0"/>
              </a:spcAft>
              <a:buNone/>
            </a:pPr>
            <a:r>
              <a:rPr lang="en-US" sz="1050" dirty="0"/>
              <a:t>It is equipped with a servo motor, which is connected to an Arduino board that controls its movements. The servo motor is attached to a ultra sonic sensor that raises or lowers the bridge's height based on Height of object moving on the water. The Arduino board receives input from a moisture sensor that detects the water level and sends signals to the servo motor to adjust the bridge's height.</a:t>
            </a:r>
            <a:endParaRPr lang="en-US" sz="1000" dirty="0"/>
          </a:p>
          <a:p>
            <a:pPr marL="0" lvl="0" indent="0" algn="l" rtl="0">
              <a:spcBef>
                <a:spcPts val="0"/>
              </a:spcBef>
              <a:spcAft>
                <a:spcPts val="0"/>
              </a:spcAft>
              <a:buNone/>
            </a:pPr>
            <a:endParaRPr sz="900" dirty="0"/>
          </a:p>
        </p:txBody>
      </p:sp>
      <p:grpSp>
        <p:nvGrpSpPr>
          <p:cNvPr id="293" name="Google Shape;293;p38"/>
          <p:cNvGrpSpPr/>
          <p:nvPr/>
        </p:nvGrpSpPr>
        <p:grpSpPr>
          <a:xfrm>
            <a:off x="0" y="1312221"/>
            <a:ext cx="5968409" cy="4142217"/>
            <a:chOff x="0" y="1024651"/>
            <a:chExt cx="4624551" cy="3171933"/>
          </a:xfrm>
        </p:grpSpPr>
        <p:grpSp>
          <p:nvGrpSpPr>
            <p:cNvPr id="294" name="Google Shape;294;p38"/>
            <p:cNvGrpSpPr/>
            <p:nvPr/>
          </p:nvGrpSpPr>
          <p:grpSpPr>
            <a:xfrm>
              <a:off x="0" y="1156025"/>
              <a:ext cx="3786900" cy="3040550"/>
              <a:chOff x="6527325" y="2721550"/>
              <a:chExt cx="3786900" cy="3040550"/>
            </a:xfrm>
          </p:grpSpPr>
          <p:sp>
            <p:nvSpPr>
              <p:cNvPr id="295" name="Google Shape;295;p38"/>
              <p:cNvSpPr/>
              <p:nvPr/>
            </p:nvSpPr>
            <p:spPr>
              <a:xfrm>
                <a:off x="6530675" y="3610525"/>
                <a:ext cx="577100" cy="845625"/>
              </a:xfrm>
              <a:custGeom>
                <a:avLst/>
                <a:gdLst/>
                <a:ahLst/>
                <a:cxnLst/>
                <a:rect l="l" t="t" r="r" b="b"/>
                <a:pathLst>
                  <a:path w="23084" h="33825" extrusionOk="0">
                    <a:moveTo>
                      <a:pt x="234" y="33825"/>
                    </a:moveTo>
                    <a:cubicBezTo>
                      <a:pt x="3169" y="32390"/>
                      <a:pt x="5404" y="30055"/>
                      <a:pt x="7272" y="27921"/>
                    </a:cubicBezTo>
                    <a:cubicBezTo>
                      <a:pt x="14377" y="19982"/>
                      <a:pt x="18747" y="10041"/>
                      <a:pt x="22983" y="501"/>
                    </a:cubicBezTo>
                    <a:lnTo>
                      <a:pt x="23083" y="234"/>
                    </a:lnTo>
                    <a:lnTo>
                      <a:pt x="22550" y="1"/>
                    </a:lnTo>
                    <a:lnTo>
                      <a:pt x="22416" y="234"/>
                    </a:lnTo>
                    <a:cubicBezTo>
                      <a:pt x="18213" y="9774"/>
                      <a:pt x="13877" y="19648"/>
                      <a:pt x="6838" y="27554"/>
                    </a:cubicBezTo>
                    <a:cubicBezTo>
                      <a:pt x="5004" y="29588"/>
                      <a:pt x="2802" y="31923"/>
                      <a:pt x="0" y="332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8"/>
              <p:cNvSpPr/>
              <p:nvPr/>
            </p:nvSpPr>
            <p:spPr>
              <a:xfrm>
                <a:off x="6527325" y="3564650"/>
                <a:ext cx="884000" cy="879000"/>
              </a:xfrm>
              <a:custGeom>
                <a:avLst/>
                <a:gdLst/>
                <a:ahLst/>
                <a:cxnLst/>
                <a:rect l="l" t="t" r="r" b="b"/>
                <a:pathLst>
                  <a:path w="35360" h="35160" extrusionOk="0">
                    <a:moveTo>
                      <a:pt x="6806" y="35093"/>
                    </a:moveTo>
                    <a:cubicBezTo>
                      <a:pt x="8540" y="35093"/>
                      <a:pt x="10375" y="34692"/>
                      <a:pt x="12176" y="33858"/>
                    </a:cubicBezTo>
                    <a:cubicBezTo>
                      <a:pt x="18748" y="30856"/>
                      <a:pt x="22584" y="24719"/>
                      <a:pt x="26320" y="18814"/>
                    </a:cubicBezTo>
                    <a:cubicBezTo>
                      <a:pt x="26653" y="18247"/>
                      <a:pt x="26987" y="17747"/>
                      <a:pt x="27320" y="17213"/>
                    </a:cubicBezTo>
                    <a:cubicBezTo>
                      <a:pt x="30256" y="11643"/>
                      <a:pt x="32891" y="6072"/>
                      <a:pt x="35359" y="234"/>
                    </a:cubicBezTo>
                    <a:lnTo>
                      <a:pt x="34826" y="1"/>
                    </a:lnTo>
                    <a:cubicBezTo>
                      <a:pt x="32324" y="5838"/>
                      <a:pt x="29722" y="11342"/>
                      <a:pt x="26753" y="16880"/>
                    </a:cubicBezTo>
                    <a:cubicBezTo>
                      <a:pt x="26453" y="17380"/>
                      <a:pt x="26086" y="17914"/>
                      <a:pt x="25753" y="18414"/>
                    </a:cubicBezTo>
                    <a:cubicBezTo>
                      <a:pt x="22117" y="24252"/>
                      <a:pt x="18314" y="30289"/>
                      <a:pt x="11876" y="33225"/>
                    </a:cubicBezTo>
                    <a:cubicBezTo>
                      <a:pt x="7773" y="35159"/>
                      <a:pt x="3603" y="34726"/>
                      <a:pt x="368" y="32124"/>
                    </a:cubicBezTo>
                    <a:lnTo>
                      <a:pt x="1" y="32591"/>
                    </a:lnTo>
                    <a:cubicBezTo>
                      <a:pt x="2036" y="34325"/>
                      <a:pt x="4337" y="35093"/>
                      <a:pt x="6806" y="350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8"/>
              <p:cNvSpPr/>
              <p:nvPr/>
            </p:nvSpPr>
            <p:spPr>
              <a:xfrm>
                <a:off x="7105250" y="2721550"/>
                <a:ext cx="1219225" cy="1515275"/>
              </a:xfrm>
              <a:custGeom>
                <a:avLst/>
                <a:gdLst/>
                <a:ahLst/>
                <a:cxnLst/>
                <a:rect l="l" t="t" r="r" b="b"/>
                <a:pathLst>
                  <a:path w="48769" h="60611" extrusionOk="0">
                    <a:moveTo>
                      <a:pt x="18380" y="60611"/>
                    </a:moveTo>
                    <a:lnTo>
                      <a:pt x="18547" y="60611"/>
                    </a:lnTo>
                    <a:cubicBezTo>
                      <a:pt x="25418" y="60444"/>
                      <a:pt x="32590" y="50203"/>
                      <a:pt x="39895" y="30122"/>
                    </a:cubicBezTo>
                    <a:cubicBezTo>
                      <a:pt x="45299" y="15245"/>
                      <a:pt x="48768" y="268"/>
                      <a:pt x="48768" y="101"/>
                    </a:cubicBezTo>
                    <a:lnTo>
                      <a:pt x="48201" y="1"/>
                    </a:lnTo>
                    <a:cubicBezTo>
                      <a:pt x="48068" y="568"/>
                      <a:pt x="34325" y="59643"/>
                      <a:pt x="18480" y="60044"/>
                    </a:cubicBezTo>
                    <a:lnTo>
                      <a:pt x="18347" y="60044"/>
                    </a:lnTo>
                    <a:cubicBezTo>
                      <a:pt x="11942" y="60044"/>
                      <a:pt x="5938" y="50404"/>
                      <a:pt x="567" y="31390"/>
                    </a:cubicBezTo>
                    <a:lnTo>
                      <a:pt x="0" y="31557"/>
                    </a:lnTo>
                    <a:cubicBezTo>
                      <a:pt x="5504" y="50871"/>
                      <a:pt x="11675" y="60611"/>
                      <a:pt x="18380" y="606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8"/>
              <p:cNvSpPr/>
              <p:nvPr/>
            </p:nvSpPr>
            <p:spPr>
              <a:xfrm>
                <a:off x="7415475" y="2727400"/>
                <a:ext cx="1491925" cy="1516950"/>
              </a:xfrm>
              <a:custGeom>
                <a:avLst/>
                <a:gdLst/>
                <a:ahLst/>
                <a:cxnLst/>
                <a:rect l="l" t="t" r="r" b="b"/>
                <a:pathLst>
                  <a:path w="59677" h="60678" extrusionOk="0">
                    <a:moveTo>
                      <a:pt x="22383" y="60677"/>
                    </a:moveTo>
                    <a:lnTo>
                      <a:pt x="22716" y="60677"/>
                    </a:lnTo>
                    <a:cubicBezTo>
                      <a:pt x="31122" y="60410"/>
                      <a:pt x="39862" y="50136"/>
                      <a:pt x="48802" y="30122"/>
                    </a:cubicBezTo>
                    <a:cubicBezTo>
                      <a:pt x="55373" y="15245"/>
                      <a:pt x="59643" y="300"/>
                      <a:pt x="59676" y="167"/>
                    </a:cubicBezTo>
                    <a:lnTo>
                      <a:pt x="59076" y="0"/>
                    </a:lnTo>
                    <a:cubicBezTo>
                      <a:pt x="59042" y="167"/>
                      <a:pt x="54839" y="15111"/>
                      <a:pt x="48235" y="29888"/>
                    </a:cubicBezTo>
                    <a:cubicBezTo>
                      <a:pt x="39562" y="49402"/>
                      <a:pt x="30722" y="59843"/>
                      <a:pt x="22716" y="60077"/>
                    </a:cubicBezTo>
                    <a:cubicBezTo>
                      <a:pt x="14711" y="60343"/>
                      <a:pt x="7305" y="50703"/>
                      <a:pt x="534" y="31456"/>
                    </a:cubicBezTo>
                    <a:lnTo>
                      <a:pt x="0" y="31656"/>
                    </a:lnTo>
                    <a:cubicBezTo>
                      <a:pt x="6672" y="50903"/>
                      <a:pt x="14210" y="60677"/>
                      <a:pt x="22383" y="606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8"/>
              <p:cNvSpPr/>
              <p:nvPr/>
            </p:nvSpPr>
            <p:spPr>
              <a:xfrm>
                <a:off x="8892350" y="2722400"/>
                <a:ext cx="61750" cy="1975600"/>
              </a:xfrm>
              <a:custGeom>
                <a:avLst/>
                <a:gdLst/>
                <a:ahLst/>
                <a:cxnLst/>
                <a:rect l="l" t="t" r="r" b="b"/>
                <a:pathLst>
                  <a:path w="2470" h="79024" extrusionOk="0">
                    <a:moveTo>
                      <a:pt x="1" y="0"/>
                    </a:moveTo>
                    <a:lnTo>
                      <a:pt x="2469" y="0"/>
                    </a:lnTo>
                    <a:lnTo>
                      <a:pt x="2469" y="79023"/>
                    </a:lnTo>
                    <a:lnTo>
                      <a:pt x="1" y="790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8"/>
              <p:cNvSpPr/>
              <p:nvPr/>
            </p:nvSpPr>
            <p:spPr>
              <a:xfrm>
                <a:off x="8849000" y="2722400"/>
                <a:ext cx="43375" cy="1975600"/>
              </a:xfrm>
              <a:custGeom>
                <a:avLst/>
                <a:gdLst/>
                <a:ahLst/>
                <a:cxnLst/>
                <a:rect l="l" t="t" r="r" b="b"/>
                <a:pathLst>
                  <a:path w="1735" h="79024" extrusionOk="0">
                    <a:moveTo>
                      <a:pt x="0" y="0"/>
                    </a:moveTo>
                    <a:lnTo>
                      <a:pt x="1735" y="0"/>
                    </a:lnTo>
                    <a:lnTo>
                      <a:pt x="1735" y="79023"/>
                    </a:lnTo>
                    <a:lnTo>
                      <a:pt x="0" y="790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8"/>
              <p:cNvSpPr/>
              <p:nvPr/>
            </p:nvSpPr>
            <p:spPr>
              <a:xfrm>
                <a:off x="8317775" y="2722400"/>
                <a:ext cx="61750" cy="1975600"/>
              </a:xfrm>
              <a:custGeom>
                <a:avLst/>
                <a:gdLst/>
                <a:ahLst/>
                <a:cxnLst/>
                <a:rect l="l" t="t" r="r" b="b"/>
                <a:pathLst>
                  <a:path w="2470" h="79024" extrusionOk="0">
                    <a:moveTo>
                      <a:pt x="1" y="0"/>
                    </a:moveTo>
                    <a:lnTo>
                      <a:pt x="2469" y="0"/>
                    </a:lnTo>
                    <a:lnTo>
                      <a:pt x="2469" y="79023"/>
                    </a:lnTo>
                    <a:lnTo>
                      <a:pt x="1" y="790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8"/>
              <p:cNvSpPr/>
              <p:nvPr/>
            </p:nvSpPr>
            <p:spPr>
              <a:xfrm>
                <a:off x="8274425" y="2722400"/>
                <a:ext cx="43375" cy="1975600"/>
              </a:xfrm>
              <a:custGeom>
                <a:avLst/>
                <a:gdLst/>
                <a:ahLst/>
                <a:cxnLst/>
                <a:rect l="l" t="t" r="r" b="b"/>
                <a:pathLst>
                  <a:path w="1735" h="79024" extrusionOk="0">
                    <a:moveTo>
                      <a:pt x="0" y="0"/>
                    </a:moveTo>
                    <a:lnTo>
                      <a:pt x="1735" y="0"/>
                    </a:lnTo>
                    <a:lnTo>
                      <a:pt x="1735" y="79023"/>
                    </a:lnTo>
                    <a:lnTo>
                      <a:pt x="0" y="7902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p:nvPr/>
            </p:nvSpPr>
            <p:spPr>
              <a:xfrm>
                <a:off x="8361975" y="2757425"/>
                <a:ext cx="530400" cy="70900"/>
              </a:xfrm>
              <a:custGeom>
                <a:avLst/>
                <a:gdLst/>
                <a:ahLst/>
                <a:cxnLst/>
                <a:rect l="l" t="t" r="r" b="b"/>
                <a:pathLst>
                  <a:path w="21216" h="2836" extrusionOk="0">
                    <a:moveTo>
                      <a:pt x="1" y="2836"/>
                    </a:moveTo>
                    <a:lnTo>
                      <a:pt x="21216" y="2836"/>
                    </a:lnTo>
                    <a:lnTo>
                      <a:pt x="21216"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8361975" y="3657225"/>
                <a:ext cx="530400" cy="70075"/>
              </a:xfrm>
              <a:custGeom>
                <a:avLst/>
                <a:gdLst/>
                <a:ahLst/>
                <a:cxnLst/>
                <a:rect l="l" t="t" r="r" b="b"/>
                <a:pathLst>
                  <a:path w="21216" h="2803" extrusionOk="0">
                    <a:moveTo>
                      <a:pt x="1" y="2803"/>
                    </a:moveTo>
                    <a:lnTo>
                      <a:pt x="21216" y="2803"/>
                    </a:lnTo>
                    <a:lnTo>
                      <a:pt x="21216"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p:nvPr/>
            </p:nvSpPr>
            <p:spPr>
              <a:xfrm>
                <a:off x="7405450" y="3507950"/>
                <a:ext cx="30900" cy="1007425"/>
              </a:xfrm>
              <a:custGeom>
                <a:avLst/>
                <a:gdLst/>
                <a:ahLst/>
                <a:cxnLst/>
                <a:rect l="l" t="t" r="r" b="b"/>
                <a:pathLst>
                  <a:path w="1236" h="40297" extrusionOk="0">
                    <a:moveTo>
                      <a:pt x="1" y="1"/>
                    </a:moveTo>
                    <a:lnTo>
                      <a:pt x="1235" y="1"/>
                    </a:lnTo>
                    <a:lnTo>
                      <a:pt x="1235" y="40296"/>
                    </a:lnTo>
                    <a:lnTo>
                      <a:pt x="1" y="40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7382950" y="3507950"/>
                <a:ext cx="21700" cy="1007425"/>
              </a:xfrm>
              <a:custGeom>
                <a:avLst/>
                <a:gdLst/>
                <a:ahLst/>
                <a:cxnLst/>
                <a:rect l="l" t="t" r="r" b="b"/>
                <a:pathLst>
                  <a:path w="868" h="40297" extrusionOk="0">
                    <a:moveTo>
                      <a:pt x="0" y="1"/>
                    </a:moveTo>
                    <a:lnTo>
                      <a:pt x="868" y="1"/>
                    </a:lnTo>
                    <a:lnTo>
                      <a:pt x="868" y="40296"/>
                    </a:lnTo>
                    <a:lnTo>
                      <a:pt x="0" y="40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7113575" y="3507950"/>
                <a:ext cx="30900" cy="1007425"/>
              </a:xfrm>
              <a:custGeom>
                <a:avLst/>
                <a:gdLst/>
                <a:ahLst/>
                <a:cxnLst/>
                <a:rect l="l" t="t" r="r" b="b"/>
                <a:pathLst>
                  <a:path w="1236" h="40297" extrusionOk="0">
                    <a:moveTo>
                      <a:pt x="1" y="1"/>
                    </a:moveTo>
                    <a:lnTo>
                      <a:pt x="1235" y="1"/>
                    </a:lnTo>
                    <a:lnTo>
                      <a:pt x="1235" y="40296"/>
                    </a:lnTo>
                    <a:lnTo>
                      <a:pt x="1" y="40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p:nvPr/>
            </p:nvSpPr>
            <p:spPr>
              <a:xfrm>
                <a:off x="7090225" y="3507950"/>
                <a:ext cx="21725" cy="1007425"/>
              </a:xfrm>
              <a:custGeom>
                <a:avLst/>
                <a:gdLst/>
                <a:ahLst/>
                <a:cxnLst/>
                <a:rect l="l" t="t" r="r" b="b"/>
                <a:pathLst>
                  <a:path w="869" h="40297" extrusionOk="0">
                    <a:moveTo>
                      <a:pt x="1" y="1"/>
                    </a:moveTo>
                    <a:lnTo>
                      <a:pt x="868" y="1"/>
                    </a:lnTo>
                    <a:lnTo>
                      <a:pt x="868" y="40296"/>
                    </a:lnTo>
                    <a:lnTo>
                      <a:pt x="1" y="4029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a:off x="7135275" y="3527125"/>
                <a:ext cx="270200" cy="35050"/>
              </a:xfrm>
              <a:custGeom>
                <a:avLst/>
                <a:gdLst/>
                <a:ahLst/>
                <a:cxnLst/>
                <a:rect l="l" t="t" r="r" b="b"/>
                <a:pathLst>
                  <a:path w="10808" h="1402" extrusionOk="0">
                    <a:moveTo>
                      <a:pt x="0" y="1402"/>
                    </a:moveTo>
                    <a:lnTo>
                      <a:pt x="10808" y="1402"/>
                    </a:lnTo>
                    <a:lnTo>
                      <a:pt x="10808"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7135275" y="3984950"/>
                <a:ext cx="270200" cy="35050"/>
              </a:xfrm>
              <a:custGeom>
                <a:avLst/>
                <a:gdLst/>
                <a:ahLst/>
                <a:cxnLst/>
                <a:rect l="l" t="t" r="r" b="b"/>
                <a:pathLst>
                  <a:path w="10808" h="1402" extrusionOk="0">
                    <a:moveTo>
                      <a:pt x="0" y="1402"/>
                    </a:moveTo>
                    <a:lnTo>
                      <a:pt x="10808" y="1402"/>
                    </a:lnTo>
                    <a:lnTo>
                      <a:pt x="10808"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p:nvPr/>
            </p:nvSpPr>
            <p:spPr>
              <a:xfrm>
                <a:off x="8307775" y="2760750"/>
                <a:ext cx="2006450" cy="3001350"/>
              </a:xfrm>
              <a:custGeom>
                <a:avLst/>
                <a:gdLst/>
                <a:ahLst/>
                <a:cxnLst/>
                <a:rect l="l" t="t" r="r" b="b"/>
                <a:pathLst>
                  <a:path w="80258" h="120054" extrusionOk="0">
                    <a:moveTo>
                      <a:pt x="80258" y="120053"/>
                    </a:moveTo>
                    <a:cubicBezTo>
                      <a:pt x="54306" y="109979"/>
                      <a:pt x="34792" y="80191"/>
                      <a:pt x="22650" y="55974"/>
                    </a:cubicBezTo>
                    <a:cubicBezTo>
                      <a:pt x="8373" y="27420"/>
                      <a:pt x="968" y="267"/>
                      <a:pt x="901" y="1"/>
                    </a:cubicBezTo>
                    <a:lnTo>
                      <a:pt x="0" y="267"/>
                    </a:lnTo>
                    <a:cubicBezTo>
                      <a:pt x="67" y="534"/>
                      <a:pt x="7506" y="27820"/>
                      <a:pt x="21816" y="56408"/>
                    </a:cubicBezTo>
                    <a:cubicBezTo>
                      <a:pt x="30222" y="73220"/>
                      <a:pt x="39362" y="87230"/>
                      <a:pt x="48902" y="97971"/>
                    </a:cubicBezTo>
                    <a:cubicBezTo>
                      <a:pt x="58108" y="108311"/>
                      <a:pt x="67749" y="115717"/>
                      <a:pt x="77689" y="1200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38"/>
            <p:cNvSpPr/>
            <p:nvPr/>
          </p:nvSpPr>
          <p:spPr>
            <a:xfrm rot="-314311">
              <a:off x="2485326" y="1109978"/>
              <a:ext cx="2006403" cy="3001280"/>
            </a:xfrm>
            <a:custGeom>
              <a:avLst/>
              <a:gdLst/>
              <a:ahLst/>
              <a:cxnLst/>
              <a:rect l="l" t="t" r="r" b="b"/>
              <a:pathLst>
                <a:path w="80258" h="120054" extrusionOk="0">
                  <a:moveTo>
                    <a:pt x="80258" y="120053"/>
                  </a:moveTo>
                  <a:cubicBezTo>
                    <a:pt x="54306" y="109979"/>
                    <a:pt x="34792" y="80191"/>
                    <a:pt x="22650" y="55974"/>
                  </a:cubicBezTo>
                  <a:cubicBezTo>
                    <a:pt x="8373" y="27420"/>
                    <a:pt x="968" y="267"/>
                    <a:pt x="901" y="1"/>
                  </a:cubicBezTo>
                  <a:lnTo>
                    <a:pt x="0" y="267"/>
                  </a:lnTo>
                  <a:cubicBezTo>
                    <a:pt x="67" y="534"/>
                    <a:pt x="7506" y="27820"/>
                    <a:pt x="21816" y="56408"/>
                  </a:cubicBezTo>
                  <a:cubicBezTo>
                    <a:pt x="30222" y="73220"/>
                    <a:pt x="39362" y="87230"/>
                    <a:pt x="48902" y="97971"/>
                  </a:cubicBezTo>
                  <a:cubicBezTo>
                    <a:pt x="58108" y="108311"/>
                    <a:pt x="67749" y="115717"/>
                    <a:pt x="77689" y="1200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 name="Google Shape;313;p38"/>
          <p:cNvSpPr/>
          <p:nvPr/>
        </p:nvSpPr>
        <p:spPr>
          <a:xfrm>
            <a:off x="412638" y="1105813"/>
            <a:ext cx="614700" cy="614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1"/>
        <p:cNvGrpSpPr/>
        <p:nvPr/>
      </p:nvGrpSpPr>
      <p:grpSpPr>
        <a:xfrm>
          <a:off x="0" y="0"/>
          <a:ext cx="0" cy="0"/>
          <a:chOff x="0" y="0"/>
          <a:chExt cx="0" cy="0"/>
        </a:xfrm>
      </p:grpSpPr>
      <p:sp>
        <p:nvSpPr>
          <p:cNvPr id="50" name="Google Shape;1641;p65">
            <a:extLst>
              <a:ext uri="{FF2B5EF4-FFF2-40B4-BE49-F238E27FC236}">
                <a16:creationId xmlns:a16="http://schemas.microsoft.com/office/drawing/2014/main" id="{382E1CF0-626E-4BA8-A853-5222BC4B6992}"/>
              </a:ext>
            </a:extLst>
          </p:cNvPr>
          <p:cNvSpPr txBox="1">
            <a:spLocks/>
          </p:cNvSpPr>
          <p:nvPr/>
        </p:nvSpPr>
        <p:spPr>
          <a:xfrm>
            <a:off x="2992827" y="-58047"/>
            <a:ext cx="4215000" cy="76381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Epilogue"/>
              <a:buNone/>
              <a:defRPr sz="2800" b="0" i="0" u="none" strike="noStrike" cap="none">
                <a:solidFill>
                  <a:schemeClr val="lt2"/>
                </a:solidFill>
                <a:latin typeface="Epilogue"/>
                <a:ea typeface="Epilogue"/>
                <a:cs typeface="Epilogue"/>
                <a:sym typeface="Epilogue"/>
              </a:defRPr>
            </a:lvl1pPr>
            <a:lvl2pPr marR="0" lvl="1"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r>
              <a:rPr lang="en-US" dirty="0">
                <a:solidFill>
                  <a:schemeClr val="accent1"/>
                </a:solidFill>
              </a:rPr>
              <a:t>W</a:t>
            </a:r>
            <a:r>
              <a:rPr lang="en-IN" dirty="0" err="1">
                <a:solidFill>
                  <a:schemeClr val="accent1"/>
                </a:solidFill>
              </a:rPr>
              <a:t>hy</a:t>
            </a:r>
            <a:r>
              <a:rPr lang="en-IN" dirty="0">
                <a:solidFill>
                  <a:schemeClr val="accent1"/>
                </a:solidFill>
              </a:rPr>
              <a:t> smart Bridge?</a:t>
            </a:r>
          </a:p>
        </p:txBody>
      </p:sp>
      <p:grpSp>
        <p:nvGrpSpPr>
          <p:cNvPr id="52" name="Google Shape;1643;p65">
            <a:extLst>
              <a:ext uri="{FF2B5EF4-FFF2-40B4-BE49-F238E27FC236}">
                <a16:creationId xmlns:a16="http://schemas.microsoft.com/office/drawing/2014/main" id="{4B5B7AAF-4C6A-427E-A00B-357EEFA37E1E}"/>
              </a:ext>
            </a:extLst>
          </p:cNvPr>
          <p:cNvGrpSpPr/>
          <p:nvPr/>
        </p:nvGrpSpPr>
        <p:grpSpPr>
          <a:xfrm>
            <a:off x="7161" y="4208798"/>
            <a:ext cx="8428968" cy="172650"/>
            <a:chOff x="3936975" y="4282175"/>
            <a:chExt cx="5212075" cy="172650"/>
          </a:xfrm>
        </p:grpSpPr>
        <p:sp>
          <p:nvSpPr>
            <p:cNvPr id="53" name="Google Shape;1644;p65">
              <a:extLst>
                <a:ext uri="{FF2B5EF4-FFF2-40B4-BE49-F238E27FC236}">
                  <a16:creationId xmlns:a16="http://schemas.microsoft.com/office/drawing/2014/main" id="{C587104F-58F0-4206-85B2-13332B81C21B}"/>
                </a:ext>
              </a:extLst>
            </p:cNvPr>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645;p65">
              <a:extLst>
                <a:ext uri="{FF2B5EF4-FFF2-40B4-BE49-F238E27FC236}">
                  <a16:creationId xmlns:a16="http://schemas.microsoft.com/office/drawing/2014/main" id="{A91DC5D7-4B9C-4BCD-AF65-F95C200B79ED}"/>
                </a:ext>
              </a:extLst>
            </p:cNvPr>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646;p65">
              <a:extLst>
                <a:ext uri="{FF2B5EF4-FFF2-40B4-BE49-F238E27FC236}">
                  <a16:creationId xmlns:a16="http://schemas.microsoft.com/office/drawing/2014/main" id="{99876890-60FE-437E-8F78-1804341D52E9}"/>
                </a:ext>
              </a:extLst>
            </p:cNvPr>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1647;p65">
            <a:extLst>
              <a:ext uri="{FF2B5EF4-FFF2-40B4-BE49-F238E27FC236}">
                <a16:creationId xmlns:a16="http://schemas.microsoft.com/office/drawing/2014/main" id="{D95BB660-B34D-4BC9-947C-07A55B57BD23}"/>
              </a:ext>
            </a:extLst>
          </p:cNvPr>
          <p:cNvGrpSpPr/>
          <p:nvPr/>
        </p:nvGrpSpPr>
        <p:grpSpPr>
          <a:xfrm>
            <a:off x="-1570425" y="1255368"/>
            <a:ext cx="4825313" cy="2953430"/>
            <a:chOff x="2923925" y="3252775"/>
            <a:chExt cx="2280825" cy="1396025"/>
          </a:xfrm>
        </p:grpSpPr>
        <p:sp>
          <p:nvSpPr>
            <p:cNvPr id="57" name="Google Shape;1648;p65">
              <a:extLst>
                <a:ext uri="{FF2B5EF4-FFF2-40B4-BE49-F238E27FC236}">
                  <a16:creationId xmlns:a16="http://schemas.microsoft.com/office/drawing/2014/main" id="{72986651-56BD-4552-8389-E04C8033993E}"/>
                </a:ext>
              </a:extLst>
            </p:cNvPr>
            <p:cNvSpPr/>
            <p:nvPr/>
          </p:nvSpPr>
          <p:spPr>
            <a:xfrm>
              <a:off x="4412500" y="3768150"/>
              <a:ext cx="507050" cy="631300"/>
            </a:xfrm>
            <a:custGeom>
              <a:avLst/>
              <a:gdLst/>
              <a:ahLst/>
              <a:cxnLst/>
              <a:rect l="l" t="t" r="r" b="b"/>
              <a:pathLst>
                <a:path w="20282" h="25252" extrusionOk="0">
                  <a:moveTo>
                    <a:pt x="267" y="0"/>
                  </a:moveTo>
                  <a:cubicBezTo>
                    <a:pt x="100" y="0"/>
                    <a:pt x="0" y="167"/>
                    <a:pt x="0" y="334"/>
                  </a:cubicBezTo>
                  <a:cubicBezTo>
                    <a:pt x="267" y="5404"/>
                    <a:pt x="11875" y="21749"/>
                    <a:pt x="19747" y="25218"/>
                  </a:cubicBezTo>
                  <a:cubicBezTo>
                    <a:pt x="19848" y="25251"/>
                    <a:pt x="19881" y="25251"/>
                    <a:pt x="19914" y="25251"/>
                  </a:cubicBezTo>
                  <a:cubicBezTo>
                    <a:pt x="20048" y="25251"/>
                    <a:pt x="20181" y="25185"/>
                    <a:pt x="20214" y="25051"/>
                  </a:cubicBezTo>
                  <a:cubicBezTo>
                    <a:pt x="20281" y="24885"/>
                    <a:pt x="20214" y="24718"/>
                    <a:pt x="20048" y="24618"/>
                  </a:cubicBezTo>
                  <a:cubicBezTo>
                    <a:pt x="12509" y="21349"/>
                    <a:pt x="901" y="5104"/>
                    <a:pt x="600" y="267"/>
                  </a:cubicBezTo>
                  <a:cubicBezTo>
                    <a:pt x="600" y="100"/>
                    <a:pt x="467" y="0"/>
                    <a:pt x="2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649;p65">
              <a:extLst>
                <a:ext uri="{FF2B5EF4-FFF2-40B4-BE49-F238E27FC236}">
                  <a16:creationId xmlns:a16="http://schemas.microsoft.com/office/drawing/2014/main" id="{B4994E00-7D8E-40CA-B8D0-6648FA94CE0D}"/>
                </a:ext>
              </a:extLst>
            </p:cNvPr>
            <p:cNvSpPr/>
            <p:nvPr/>
          </p:nvSpPr>
          <p:spPr>
            <a:xfrm>
              <a:off x="3921300" y="3762300"/>
              <a:ext cx="507900" cy="632150"/>
            </a:xfrm>
            <a:custGeom>
              <a:avLst/>
              <a:gdLst/>
              <a:ahLst/>
              <a:cxnLst/>
              <a:rect l="l" t="t" r="r" b="b"/>
              <a:pathLst>
                <a:path w="20316" h="25286" extrusionOk="0">
                  <a:moveTo>
                    <a:pt x="20015" y="1"/>
                  </a:moveTo>
                  <a:cubicBezTo>
                    <a:pt x="19848" y="1"/>
                    <a:pt x="19681" y="134"/>
                    <a:pt x="19681" y="301"/>
                  </a:cubicBezTo>
                  <a:cubicBezTo>
                    <a:pt x="19415" y="5138"/>
                    <a:pt x="7840" y="21349"/>
                    <a:pt x="234" y="24652"/>
                  </a:cubicBezTo>
                  <a:cubicBezTo>
                    <a:pt x="101" y="24718"/>
                    <a:pt x="1" y="24885"/>
                    <a:pt x="101" y="25052"/>
                  </a:cubicBezTo>
                  <a:cubicBezTo>
                    <a:pt x="201" y="25252"/>
                    <a:pt x="301" y="25285"/>
                    <a:pt x="434" y="25285"/>
                  </a:cubicBezTo>
                  <a:cubicBezTo>
                    <a:pt x="468" y="25285"/>
                    <a:pt x="501" y="25285"/>
                    <a:pt x="534" y="25252"/>
                  </a:cubicBezTo>
                  <a:cubicBezTo>
                    <a:pt x="8440" y="21783"/>
                    <a:pt x="20048" y="5438"/>
                    <a:pt x="20315" y="334"/>
                  </a:cubicBezTo>
                  <a:cubicBezTo>
                    <a:pt x="20315" y="167"/>
                    <a:pt x="20182" y="1"/>
                    <a:pt x="20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650;p65">
              <a:extLst>
                <a:ext uri="{FF2B5EF4-FFF2-40B4-BE49-F238E27FC236}">
                  <a16:creationId xmlns:a16="http://schemas.microsoft.com/office/drawing/2014/main" id="{B3FB8E29-7429-444F-9363-C1EC977BE978}"/>
                </a:ext>
              </a:extLst>
            </p:cNvPr>
            <p:cNvSpPr/>
            <p:nvPr/>
          </p:nvSpPr>
          <p:spPr>
            <a:xfrm>
              <a:off x="3203300" y="3768150"/>
              <a:ext cx="507875" cy="631300"/>
            </a:xfrm>
            <a:custGeom>
              <a:avLst/>
              <a:gdLst/>
              <a:ahLst/>
              <a:cxnLst/>
              <a:rect l="l" t="t" r="r" b="b"/>
              <a:pathLst>
                <a:path w="20315" h="25252" extrusionOk="0">
                  <a:moveTo>
                    <a:pt x="20014" y="0"/>
                  </a:moveTo>
                  <a:cubicBezTo>
                    <a:pt x="19848" y="0"/>
                    <a:pt x="19681" y="100"/>
                    <a:pt x="19681" y="267"/>
                  </a:cubicBezTo>
                  <a:cubicBezTo>
                    <a:pt x="19381" y="5104"/>
                    <a:pt x="7806" y="21349"/>
                    <a:pt x="234" y="24618"/>
                  </a:cubicBezTo>
                  <a:cubicBezTo>
                    <a:pt x="67" y="24718"/>
                    <a:pt x="0" y="24885"/>
                    <a:pt x="67" y="25051"/>
                  </a:cubicBezTo>
                  <a:cubicBezTo>
                    <a:pt x="134" y="25185"/>
                    <a:pt x="234" y="25251"/>
                    <a:pt x="367" y="25251"/>
                  </a:cubicBezTo>
                  <a:cubicBezTo>
                    <a:pt x="400" y="25251"/>
                    <a:pt x="467" y="25251"/>
                    <a:pt x="534" y="25218"/>
                  </a:cubicBezTo>
                  <a:cubicBezTo>
                    <a:pt x="8406" y="21749"/>
                    <a:pt x="20014" y="5404"/>
                    <a:pt x="20315" y="334"/>
                  </a:cubicBezTo>
                  <a:cubicBezTo>
                    <a:pt x="20315" y="167"/>
                    <a:pt x="20181" y="0"/>
                    <a:pt x="20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651;p65">
              <a:extLst>
                <a:ext uri="{FF2B5EF4-FFF2-40B4-BE49-F238E27FC236}">
                  <a16:creationId xmlns:a16="http://schemas.microsoft.com/office/drawing/2014/main" id="{D63F8077-7562-432B-8BA1-112AA87C3A69}"/>
                </a:ext>
              </a:extLst>
            </p:cNvPr>
            <p:cNvSpPr/>
            <p:nvPr/>
          </p:nvSpPr>
          <p:spPr>
            <a:xfrm>
              <a:off x="3693650" y="3762300"/>
              <a:ext cx="507875" cy="632150"/>
            </a:xfrm>
            <a:custGeom>
              <a:avLst/>
              <a:gdLst/>
              <a:ahLst/>
              <a:cxnLst/>
              <a:rect l="l" t="t" r="r" b="b"/>
              <a:pathLst>
                <a:path w="20315" h="25286" extrusionOk="0">
                  <a:moveTo>
                    <a:pt x="300" y="1"/>
                  </a:moveTo>
                  <a:cubicBezTo>
                    <a:pt x="134" y="1"/>
                    <a:pt x="0" y="167"/>
                    <a:pt x="0" y="334"/>
                  </a:cubicBezTo>
                  <a:cubicBezTo>
                    <a:pt x="267" y="5438"/>
                    <a:pt x="11909" y="21783"/>
                    <a:pt x="19781" y="25252"/>
                  </a:cubicBezTo>
                  <a:cubicBezTo>
                    <a:pt x="19814" y="25285"/>
                    <a:pt x="19848" y="25285"/>
                    <a:pt x="19914" y="25285"/>
                  </a:cubicBezTo>
                  <a:cubicBezTo>
                    <a:pt x="20048" y="25285"/>
                    <a:pt x="20148" y="25252"/>
                    <a:pt x="20248" y="25052"/>
                  </a:cubicBezTo>
                  <a:cubicBezTo>
                    <a:pt x="20315" y="24885"/>
                    <a:pt x="20248" y="24718"/>
                    <a:pt x="20081" y="24652"/>
                  </a:cubicBezTo>
                  <a:cubicBezTo>
                    <a:pt x="12476" y="21349"/>
                    <a:pt x="901" y="5138"/>
                    <a:pt x="634" y="301"/>
                  </a:cubicBezTo>
                  <a:cubicBezTo>
                    <a:pt x="634" y="134"/>
                    <a:pt x="467" y="1"/>
                    <a:pt x="3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652;p65">
              <a:extLst>
                <a:ext uri="{FF2B5EF4-FFF2-40B4-BE49-F238E27FC236}">
                  <a16:creationId xmlns:a16="http://schemas.microsoft.com/office/drawing/2014/main" id="{6D4495BA-CEC9-4417-B05A-A814B5ED7120}"/>
                </a:ext>
              </a:extLst>
            </p:cNvPr>
            <p:cNvSpPr/>
            <p:nvPr/>
          </p:nvSpPr>
          <p:spPr>
            <a:xfrm>
              <a:off x="2942275" y="3768150"/>
              <a:ext cx="507875" cy="631300"/>
            </a:xfrm>
            <a:custGeom>
              <a:avLst/>
              <a:gdLst/>
              <a:ahLst/>
              <a:cxnLst/>
              <a:rect l="l" t="t" r="r" b="b"/>
              <a:pathLst>
                <a:path w="20315" h="25252" extrusionOk="0">
                  <a:moveTo>
                    <a:pt x="20015" y="0"/>
                  </a:moveTo>
                  <a:cubicBezTo>
                    <a:pt x="19848" y="0"/>
                    <a:pt x="19681" y="100"/>
                    <a:pt x="19681" y="267"/>
                  </a:cubicBezTo>
                  <a:cubicBezTo>
                    <a:pt x="19414" y="5104"/>
                    <a:pt x="7806" y="21349"/>
                    <a:pt x="267" y="24618"/>
                  </a:cubicBezTo>
                  <a:cubicBezTo>
                    <a:pt x="100" y="24718"/>
                    <a:pt x="0" y="24885"/>
                    <a:pt x="100" y="25051"/>
                  </a:cubicBezTo>
                  <a:cubicBezTo>
                    <a:pt x="134" y="25185"/>
                    <a:pt x="267" y="25251"/>
                    <a:pt x="401" y="25251"/>
                  </a:cubicBezTo>
                  <a:cubicBezTo>
                    <a:pt x="434" y="25251"/>
                    <a:pt x="467" y="25251"/>
                    <a:pt x="567" y="25218"/>
                  </a:cubicBezTo>
                  <a:cubicBezTo>
                    <a:pt x="8440" y="21749"/>
                    <a:pt x="20015" y="5404"/>
                    <a:pt x="20315" y="334"/>
                  </a:cubicBezTo>
                  <a:cubicBezTo>
                    <a:pt x="20315" y="167"/>
                    <a:pt x="20181" y="0"/>
                    <a:pt x="20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653;p65">
              <a:extLst>
                <a:ext uri="{FF2B5EF4-FFF2-40B4-BE49-F238E27FC236}">
                  <a16:creationId xmlns:a16="http://schemas.microsoft.com/office/drawing/2014/main" id="{1D24337B-8DFC-4FA1-BA7B-5F20E743AFDF}"/>
                </a:ext>
              </a:extLst>
            </p:cNvPr>
            <p:cNvSpPr/>
            <p:nvPr/>
          </p:nvSpPr>
          <p:spPr>
            <a:xfrm>
              <a:off x="3433450" y="3762300"/>
              <a:ext cx="507900" cy="632150"/>
            </a:xfrm>
            <a:custGeom>
              <a:avLst/>
              <a:gdLst/>
              <a:ahLst/>
              <a:cxnLst/>
              <a:rect l="l" t="t" r="r" b="b"/>
              <a:pathLst>
                <a:path w="20316" h="25286" extrusionOk="0">
                  <a:moveTo>
                    <a:pt x="301" y="1"/>
                  </a:moveTo>
                  <a:cubicBezTo>
                    <a:pt x="134" y="1"/>
                    <a:pt x="1" y="167"/>
                    <a:pt x="1" y="334"/>
                  </a:cubicBezTo>
                  <a:cubicBezTo>
                    <a:pt x="234" y="5438"/>
                    <a:pt x="11876" y="21783"/>
                    <a:pt x="19748" y="25252"/>
                  </a:cubicBezTo>
                  <a:cubicBezTo>
                    <a:pt x="19815" y="25285"/>
                    <a:pt x="19848" y="25285"/>
                    <a:pt x="19882" y="25285"/>
                  </a:cubicBezTo>
                  <a:cubicBezTo>
                    <a:pt x="20015" y="25285"/>
                    <a:pt x="20148" y="25252"/>
                    <a:pt x="20215" y="25052"/>
                  </a:cubicBezTo>
                  <a:cubicBezTo>
                    <a:pt x="20315" y="24885"/>
                    <a:pt x="20215" y="24718"/>
                    <a:pt x="20048" y="24652"/>
                  </a:cubicBezTo>
                  <a:cubicBezTo>
                    <a:pt x="12476" y="21349"/>
                    <a:pt x="868" y="5138"/>
                    <a:pt x="635" y="301"/>
                  </a:cubicBezTo>
                  <a:cubicBezTo>
                    <a:pt x="635" y="134"/>
                    <a:pt x="468" y="1"/>
                    <a:pt x="3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654;p65">
              <a:extLst>
                <a:ext uri="{FF2B5EF4-FFF2-40B4-BE49-F238E27FC236}">
                  <a16:creationId xmlns:a16="http://schemas.microsoft.com/office/drawing/2014/main" id="{77031668-57EF-477A-9082-F4F8125BD9D2}"/>
                </a:ext>
              </a:extLst>
            </p:cNvPr>
            <p:cNvSpPr/>
            <p:nvPr/>
          </p:nvSpPr>
          <p:spPr>
            <a:xfrm>
              <a:off x="3428450" y="3252775"/>
              <a:ext cx="291900" cy="1396025"/>
            </a:xfrm>
            <a:custGeom>
              <a:avLst/>
              <a:gdLst/>
              <a:ahLst/>
              <a:cxnLst/>
              <a:rect l="l" t="t" r="r" b="b"/>
              <a:pathLst>
                <a:path w="11676" h="55841" extrusionOk="0">
                  <a:moveTo>
                    <a:pt x="10408" y="6038"/>
                  </a:moveTo>
                  <a:lnTo>
                    <a:pt x="10408" y="28154"/>
                  </a:lnTo>
                  <a:lnTo>
                    <a:pt x="1235" y="28154"/>
                  </a:lnTo>
                  <a:lnTo>
                    <a:pt x="1235" y="6038"/>
                  </a:lnTo>
                  <a:close/>
                  <a:moveTo>
                    <a:pt x="634" y="0"/>
                  </a:moveTo>
                  <a:cubicBezTo>
                    <a:pt x="267" y="0"/>
                    <a:pt x="1" y="301"/>
                    <a:pt x="1" y="634"/>
                  </a:cubicBezTo>
                  <a:lnTo>
                    <a:pt x="1" y="55840"/>
                  </a:lnTo>
                  <a:lnTo>
                    <a:pt x="1235" y="55840"/>
                  </a:lnTo>
                  <a:lnTo>
                    <a:pt x="1235" y="29388"/>
                  </a:lnTo>
                  <a:lnTo>
                    <a:pt x="10408" y="29388"/>
                  </a:lnTo>
                  <a:lnTo>
                    <a:pt x="10408" y="55840"/>
                  </a:lnTo>
                  <a:lnTo>
                    <a:pt x="11676" y="55840"/>
                  </a:lnTo>
                  <a:lnTo>
                    <a:pt x="11676" y="634"/>
                  </a:lnTo>
                  <a:cubicBezTo>
                    <a:pt x="11676" y="267"/>
                    <a:pt x="11375" y="0"/>
                    <a:pt x="11042" y="0"/>
                  </a:cubicBezTo>
                  <a:cubicBezTo>
                    <a:pt x="10708" y="0"/>
                    <a:pt x="10408" y="301"/>
                    <a:pt x="10408" y="634"/>
                  </a:cubicBezTo>
                  <a:lnTo>
                    <a:pt x="10408" y="4804"/>
                  </a:lnTo>
                  <a:lnTo>
                    <a:pt x="1235" y="4804"/>
                  </a:lnTo>
                  <a:lnTo>
                    <a:pt x="1235" y="634"/>
                  </a:lnTo>
                  <a:cubicBezTo>
                    <a:pt x="1235" y="301"/>
                    <a:pt x="968" y="0"/>
                    <a:pt x="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655;p65">
              <a:extLst>
                <a:ext uri="{FF2B5EF4-FFF2-40B4-BE49-F238E27FC236}">
                  <a16:creationId xmlns:a16="http://schemas.microsoft.com/office/drawing/2014/main" id="{73B28BD6-28B0-4FC1-9798-FF3D467AF8EE}"/>
                </a:ext>
              </a:extLst>
            </p:cNvPr>
            <p:cNvSpPr/>
            <p:nvPr/>
          </p:nvSpPr>
          <p:spPr>
            <a:xfrm>
              <a:off x="3077375" y="4296025"/>
              <a:ext cx="12525" cy="98425"/>
            </a:xfrm>
            <a:custGeom>
              <a:avLst/>
              <a:gdLst/>
              <a:ahLst/>
              <a:cxnLst/>
              <a:rect l="l" t="t" r="r" b="b"/>
              <a:pathLst>
                <a:path w="501" h="3937" extrusionOk="0">
                  <a:moveTo>
                    <a:pt x="200" y="0"/>
                  </a:moveTo>
                  <a:cubicBezTo>
                    <a:pt x="67" y="0"/>
                    <a:pt x="0" y="100"/>
                    <a:pt x="0" y="234"/>
                  </a:cubicBezTo>
                  <a:cubicBezTo>
                    <a:pt x="0" y="834"/>
                    <a:pt x="34" y="1435"/>
                    <a:pt x="34" y="1968"/>
                  </a:cubicBezTo>
                  <a:cubicBezTo>
                    <a:pt x="67" y="2569"/>
                    <a:pt x="67" y="3102"/>
                    <a:pt x="67" y="3736"/>
                  </a:cubicBezTo>
                  <a:cubicBezTo>
                    <a:pt x="67" y="3836"/>
                    <a:pt x="134" y="3936"/>
                    <a:pt x="267" y="3936"/>
                  </a:cubicBezTo>
                  <a:cubicBezTo>
                    <a:pt x="401" y="3936"/>
                    <a:pt x="501" y="3803"/>
                    <a:pt x="501" y="3736"/>
                  </a:cubicBezTo>
                  <a:cubicBezTo>
                    <a:pt x="501" y="3102"/>
                    <a:pt x="434" y="2502"/>
                    <a:pt x="434" y="1968"/>
                  </a:cubicBezTo>
                  <a:cubicBezTo>
                    <a:pt x="401" y="1401"/>
                    <a:pt x="401" y="834"/>
                    <a:pt x="401" y="234"/>
                  </a:cubicBezTo>
                  <a:cubicBezTo>
                    <a:pt x="401" y="100"/>
                    <a:pt x="334" y="0"/>
                    <a:pt x="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656;p65">
              <a:extLst>
                <a:ext uri="{FF2B5EF4-FFF2-40B4-BE49-F238E27FC236}">
                  <a16:creationId xmlns:a16="http://schemas.microsoft.com/office/drawing/2014/main" id="{AD136CFF-1F73-46C4-963D-304D90CAEEC0}"/>
                </a:ext>
              </a:extLst>
            </p:cNvPr>
            <p:cNvSpPr/>
            <p:nvPr/>
          </p:nvSpPr>
          <p:spPr>
            <a:xfrm>
              <a:off x="3141575" y="4248475"/>
              <a:ext cx="10875" cy="145975"/>
            </a:xfrm>
            <a:custGeom>
              <a:avLst/>
              <a:gdLst/>
              <a:ahLst/>
              <a:cxnLst/>
              <a:rect l="l" t="t" r="r" b="b"/>
              <a:pathLst>
                <a:path w="435" h="5839" extrusionOk="0">
                  <a:moveTo>
                    <a:pt x="201" y="1"/>
                  </a:moveTo>
                  <a:cubicBezTo>
                    <a:pt x="67" y="1"/>
                    <a:pt x="1" y="68"/>
                    <a:pt x="1" y="201"/>
                  </a:cubicBezTo>
                  <a:lnTo>
                    <a:pt x="1" y="5638"/>
                  </a:lnTo>
                  <a:cubicBezTo>
                    <a:pt x="1" y="5738"/>
                    <a:pt x="67" y="5838"/>
                    <a:pt x="201" y="5838"/>
                  </a:cubicBezTo>
                  <a:cubicBezTo>
                    <a:pt x="334" y="5838"/>
                    <a:pt x="434" y="5705"/>
                    <a:pt x="434" y="5638"/>
                  </a:cubicBezTo>
                  <a:lnTo>
                    <a:pt x="434" y="201"/>
                  </a:lnTo>
                  <a:cubicBezTo>
                    <a:pt x="434" y="68"/>
                    <a:pt x="334"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657;p65">
              <a:extLst>
                <a:ext uri="{FF2B5EF4-FFF2-40B4-BE49-F238E27FC236}">
                  <a16:creationId xmlns:a16="http://schemas.microsoft.com/office/drawing/2014/main" id="{41259E1F-0CBA-43C7-924E-5C66F51A44CF}"/>
                </a:ext>
              </a:extLst>
            </p:cNvPr>
            <p:cNvSpPr/>
            <p:nvPr/>
          </p:nvSpPr>
          <p:spPr>
            <a:xfrm>
              <a:off x="3204125" y="4175100"/>
              <a:ext cx="10875" cy="219350"/>
            </a:xfrm>
            <a:custGeom>
              <a:avLst/>
              <a:gdLst/>
              <a:ahLst/>
              <a:cxnLst/>
              <a:rect l="l" t="t" r="r" b="b"/>
              <a:pathLst>
                <a:path w="435" h="8774" extrusionOk="0">
                  <a:moveTo>
                    <a:pt x="201" y="0"/>
                  </a:moveTo>
                  <a:cubicBezTo>
                    <a:pt x="67" y="0"/>
                    <a:pt x="1" y="100"/>
                    <a:pt x="1" y="234"/>
                  </a:cubicBezTo>
                  <a:lnTo>
                    <a:pt x="1" y="8573"/>
                  </a:lnTo>
                  <a:cubicBezTo>
                    <a:pt x="1" y="8673"/>
                    <a:pt x="67" y="8773"/>
                    <a:pt x="201" y="8773"/>
                  </a:cubicBezTo>
                  <a:cubicBezTo>
                    <a:pt x="334" y="8773"/>
                    <a:pt x="434" y="8640"/>
                    <a:pt x="434" y="8573"/>
                  </a:cubicBezTo>
                  <a:lnTo>
                    <a:pt x="434" y="234"/>
                  </a:lnTo>
                  <a:cubicBezTo>
                    <a:pt x="434" y="100"/>
                    <a:pt x="334"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658;p65">
              <a:extLst>
                <a:ext uri="{FF2B5EF4-FFF2-40B4-BE49-F238E27FC236}">
                  <a16:creationId xmlns:a16="http://schemas.microsoft.com/office/drawing/2014/main" id="{EF1017B8-1CA8-4F3B-BAC8-A2DA6BD2CD7D}"/>
                </a:ext>
              </a:extLst>
            </p:cNvPr>
            <p:cNvSpPr/>
            <p:nvPr/>
          </p:nvSpPr>
          <p:spPr>
            <a:xfrm>
              <a:off x="3266675" y="4091700"/>
              <a:ext cx="10850" cy="302750"/>
            </a:xfrm>
            <a:custGeom>
              <a:avLst/>
              <a:gdLst/>
              <a:ahLst/>
              <a:cxnLst/>
              <a:rect l="l" t="t" r="r" b="b"/>
              <a:pathLst>
                <a:path w="434" h="12110" extrusionOk="0">
                  <a:moveTo>
                    <a:pt x="200" y="1"/>
                  </a:moveTo>
                  <a:cubicBezTo>
                    <a:pt x="67" y="1"/>
                    <a:pt x="0" y="101"/>
                    <a:pt x="0" y="234"/>
                  </a:cubicBezTo>
                  <a:lnTo>
                    <a:pt x="0" y="11909"/>
                  </a:lnTo>
                  <a:cubicBezTo>
                    <a:pt x="0" y="12009"/>
                    <a:pt x="67" y="12109"/>
                    <a:pt x="200" y="12109"/>
                  </a:cubicBezTo>
                  <a:cubicBezTo>
                    <a:pt x="334" y="12109"/>
                    <a:pt x="434" y="11976"/>
                    <a:pt x="434" y="11909"/>
                  </a:cubicBezTo>
                  <a:lnTo>
                    <a:pt x="434" y="234"/>
                  </a:lnTo>
                  <a:cubicBezTo>
                    <a:pt x="434" y="101"/>
                    <a:pt x="334"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659;p65">
              <a:extLst>
                <a:ext uri="{FF2B5EF4-FFF2-40B4-BE49-F238E27FC236}">
                  <a16:creationId xmlns:a16="http://schemas.microsoft.com/office/drawing/2014/main" id="{F619E63C-00FA-4C4D-BB8F-12655DAEC183}"/>
                </a:ext>
              </a:extLst>
            </p:cNvPr>
            <p:cNvSpPr/>
            <p:nvPr/>
          </p:nvSpPr>
          <p:spPr>
            <a:xfrm>
              <a:off x="3329225" y="3998300"/>
              <a:ext cx="10850" cy="396150"/>
            </a:xfrm>
            <a:custGeom>
              <a:avLst/>
              <a:gdLst/>
              <a:ahLst/>
              <a:cxnLst/>
              <a:rect l="l" t="t" r="r" b="b"/>
              <a:pathLst>
                <a:path w="434" h="15846" extrusionOk="0">
                  <a:moveTo>
                    <a:pt x="200" y="1"/>
                  </a:moveTo>
                  <a:cubicBezTo>
                    <a:pt x="67" y="1"/>
                    <a:pt x="0" y="67"/>
                    <a:pt x="0" y="201"/>
                  </a:cubicBezTo>
                  <a:lnTo>
                    <a:pt x="0" y="15645"/>
                  </a:lnTo>
                  <a:cubicBezTo>
                    <a:pt x="0" y="15745"/>
                    <a:pt x="67" y="15845"/>
                    <a:pt x="200" y="15845"/>
                  </a:cubicBezTo>
                  <a:cubicBezTo>
                    <a:pt x="334" y="15845"/>
                    <a:pt x="434" y="15712"/>
                    <a:pt x="434" y="15645"/>
                  </a:cubicBezTo>
                  <a:lnTo>
                    <a:pt x="434" y="201"/>
                  </a:lnTo>
                  <a:cubicBezTo>
                    <a:pt x="434" y="67"/>
                    <a:pt x="334"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660;p65">
              <a:extLst>
                <a:ext uri="{FF2B5EF4-FFF2-40B4-BE49-F238E27FC236}">
                  <a16:creationId xmlns:a16="http://schemas.microsoft.com/office/drawing/2014/main" id="{DCF54EF7-F227-4A52-8D46-E0526D1FE64C}"/>
                </a:ext>
              </a:extLst>
            </p:cNvPr>
            <p:cNvSpPr/>
            <p:nvPr/>
          </p:nvSpPr>
          <p:spPr>
            <a:xfrm>
              <a:off x="3391750" y="3894075"/>
              <a:ext cx="10875" cy="500375"/>
            </a:xfrm>
            <a:custGeom>
              <a:avLst/>
              <a:gdLst/>
              <a:ahLst/>
              <a:cxnLst/>
              <a:rect l="l" t="t" r="r" b="b"/>
              <a:pathLst>
                <a:path w="435" h="20015" extrusionOk="0">
                  <a:moveTo>
                    <a:pt x="201" y="0"/>
                  </a:moveTo>
                  <a:cubicBezTo>
                    <a:pt x="68" y="0"/>
                    <a:pt x="1" y="67"/>
                    <a:pt x="1" y="200"/>
                  </a:cubicBezTo>
                  <a:lnTo>
                    <a:pt x="1" y="19814"/>
                  </a:lnTo>
                  <a:cubicBezTo>
                    <a:pt x="1" y="19914"/>
                    <a:pt x="68" y="20014"/>
                    <a:pt x="201" y="20014"/>
                  </a:cubicBezTo>
                  <a:cubicBezTo>
                    <a:pt x="334" y="20014"/>
                    <a:pt x="435" y="19881"/>
                    <a:pt x="435" y="19814"/>
                  </a:cubicBezTo>
                  <a:lnTo>
                    <a:pt x="435" y="200"/>
                  </a:lnTo>
                  <a:cubicBezTo>
                    <a:pt x="435" y="67"/>
                    <a:pt x="334"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661;p65">
              <a:extLst>
                <a:ext uri="{FF2B5EF4-FFF2-40B4-BE49-F238E27FC236}">
                  <a16:creationId xmlns:a16="http://schemas.microsoft.com/office/drawing/2014/main" id="{AD120E36-4FF7-4765-A64F-3550279DBB92}"/>
                </a:ext>
              </a:extLst>
            </p:cNvPr>
            <p:cNvSpPr/>
            <p:nvPr/>
          </p:nvSpPr>
          <p:spPr>
            <a:xfrm>
              <a:off x="3796225" y="4296025"/>
              <a:ext cx="12525" cy="98425"/>
            </a:xfrm>
            <a:custGeom>
              <a:avLst/>
              <a:gdLst/>
              <a:ahLst/>
              <a:cxnLst/>
              <a:rect l="l" t="t" r="r" b="b"/>
              <a:pathLst>
                <a:path w="501" h="3937" extrusionOk="0">
                  <a:moveTo>
                    <a:pt x="300" y="0"/>
                  </a:moveTo>
                  <a:cubicBezTo>
                    <a:pt x="167" y="0"/>
                    <a:pt x="100" y="100"/>
                    <a:pt x="100" y="234"/>
                  </a:cubicBezTo>
                  <a:cubicBezTo>
                    <a:pt x="100" y="834"/>
                    <a:pt x="33" y="1435"/>
                    <a:pt x="33" y="1968"/>
                  </a:cubicBezTo>
                  <a:cubicBezTo>
                    <a:pt x="0" y="2569"/>
                    <a:pt x="0" y="3102"/>
                    <a:pt x="0" y="3736"/>
                  </a:cubicBezTo>
                  <a:cubicBezTo>
                    <a:pt x="0" y="3836"/>
                    <a:pt x="100" y="3936"/>
                    <a:pt x="200" y="3936"/>
                  </a:cubicBezTo>
                  <a:cubicBezTo>
                    <a:pt x="334" y="3936"/>
                    <a:pt x="434" y="3803"/>
                    <a:pt x="434" y="3736"/>
                  </a:cubicBezTo>
                  <a:cubicBezTo>
                    <a:pt x="434" y="3102"/>
                    <a:pt x="467" y="2502"/>
                    <a:pt x="467" y="1968"/>
                  </a:cubicBezTo>
                  <a:cubicBezTo>
                    <a:pt x="500" y="1401"/>
                    <a:pt x="500" y="834"/>
                    <a:pt x="500" y="234"/>
                  </a:cubicBezTo>
                  <a:cubicBezTo>
                    <a:pt x="500" y="100"/>
                    <a:pt x="434"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662;p65">
              <a:extLst>
                <a:ext uri="{FF2B5EF4-FFF2-40B4-BE49-F238E27FC236}">
                  <a16:creationId xmlns:a16="http://schemas.microsoft.com/office/drawing/2014/main" id="{A51B9C40-571C-4A30-8E6D-A0E373B6EEA1}"/>
                </a:ext>
              </a:extLst>
            </p:cNvPr>
            <p:cNvSpPr/>
            <p:nvPr/>
          </p:nvSpPr>
          <p:spPr>
            <a:xfrm>
              <a:off x="3733675" y="4248475"/>
              <a:ext cx="10850" cy="145975"/>
            </a:xfrm>
            <a:custGeom>
              <a:avLst/>
              <a:gdLst/>
              <a:ahLst/>
              <a:cxnLst/>
              <a:rect l="l" t="t" r="r" b="b"/>
              <a:pathLst>
                <a:path w="434" h="5839" extrusionOk="0">
                  <a:moveTo>
                    <a:pt x="200" y="1"/>
                  </a:moveTo>
                  <a:cubicBezTo>
                    <a:pt x="100" y="1"/>
                    <a:pt x="0" y="68"/>
                    <a:pt x="0" y="201"/>
                  </a:cubicBezTo>
                  <a:lnTo>
                    <a:pt x="0" y="5638"/>
                  </a:lnTo>
                  <a:cubicBezTo>
                    <a:pt x="0" y="5738"/>
                    <a:pt x="100" y="5838"/>
                    <a:pt x="200" y="5838"/>
                  </a:cubicBezTo>
                  <a:cubicBezTo>
                    <a:pt x="334" y="5838"/>
                    <a:pt x="434" y="5705"/>
                    <a:pt x="434" y="5638"/>
                  </a:cubicBezTo>
                  <a:lnTo>
                    <a:pt x="434" y="201"/>
                  </a:lnTo>
                  <a:cubicBezTo>
                    <a:pt x="434" y="68"/>
                    <a:pt x="334"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663;p65">
              <a:extLst>
                <a:ext uri="{FF2B5EF4-FFF2-40B4-BE49-F238E27FC236}">
                  <a16:creationId xmlns:a16="http://schemas.microsoft.com/office/drawing/2014/main" id="{1F8BCFC1-88BA-4D22-99E4-6DA8F6BD0F02}"/>
                </a:ext>
              </a:extLst>
            </p:cNvPr>
            <p:cNvSpPr/>
            <p:nvPr/>
          </p:nvSpPr>
          <p:spPr>
            <a:xfrm>
              <a:off x="3671125" y="4175100"/>
              <a:ext cx="10875" cy="219350"/>
            </a:xfrm>
            <a:custGeom>
              <a:avLst/>
              <a:gdLst/>
              <a:ahLst/>
              <a:cxnLst/>
              <a:rect l="l" t="t" r="r" b="b"/>
              <a:pathLst>
                <a:path w="435" h="8774" extrusionOk="0">
                  <a:moveTo>
                    <a:pt x="201" y="0"/>
                  </a:moveTo>
                  <a:cubicBezTo>
                    <a:pt x="101" y="0"/>
                    <a:pt x="1" y="100"/>
                    <a:pt x="1" y="234"/>
                  </a:cubicBezTo>
                  <a:lnTo>
                    <a:pt x="1" y="8573"/>
                  </a:lnTo>
                  <a:cubicBezTo>
                    <a:pt x="1" y="8673"/>
                    <a:pt x="101" y="8773"/>
                    <a:pt x="201" y="8773"/>
                  </a:cubicBezTo>
                  <a:cubicBezTo>
                    <a:pt x="334" y="8773"/>
                    <a:pt x="434" y="8640"/>
                    <a:pt x="434" y="8573"/>
                  </a:cubicBezTo>
                  <a:lnTo>
                    <a:pt x="434" y="234"/>
                  </a:lnTo>
                  <a:cubicBezTo>
                    <a:pt x="434" y="100"/>
                    <a:pt x="334"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664;p65">
              <a:extLst>
                <a:ext uri="{FF2B5EF4-FFF2-40B4-BE49-F238E27FC236}">
                  <a16:creationId xmlns:a16="http://schemas.microsoft.com/office/drawing/2014/main" id="{FBBCC754-49D7-4B71-B25F-D2C76A198A39}"/>
                </a:ext>
              </a:extLst>
            </p:cNvPr>
            <p:cNvSpPr/>
            <p:nvPr/>
          </p:nvSpPr>
          <p:spPr>
            <a:xfrm>
              <a:off x="3608575" y="4091700"/>
              <a:ext cx="10875" cy="302750"/>
            </a:xfrm>
            <a:custGeom>
              <a:avLst/>
              <a:gdLst/>
              <a:ahLst/>
              <a:cxnLst/>
              <a:rect l="l" t="t" r="r" b="b"/>
              <a:pathLst>
                <a:path w="435" h="12110" extrusionOk="0">
                  <a:moveTo>
                    <a:pt x="201" y="1"/>
                  </a:moveTo>
                  <a:cubicBezTo>
                    <a:pt x="101" y="1"/>
                    <a:pt x="1" y="101"/>
                    <a:pt x="1" y="234"/>
                  </a:cubicBezTo>
                  <a:lnTo>
                    <a:pt x="1" y="11909"/>
                  </a:lnTo>
                  <a:cubicBezTo>
                    <a:pt x="1" y="12009"/>
                    <a:pt x="101" y="12109"/>
                    <a:pt x="201" y="12109"/>
                  </a:cubicBezTo>
                  <a:cubicBezTo>
                    <a:pt x="334" y="12109"/>
                    <a:pt x="434" y="11976"/>
                    <a:pt x="434" y="11909"/>
                  </a:cubicBezTo>
                  <a:lnTo>
                    <a:pt x="434" y="234"/>
                  </a:lnTo>
                  <a:cubicBezTo>
                    <a:pt x="434" y="101"/>
                    <a:pt x="334"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665;p65">
              <a:extLst>
                <a:ext uri="{FF2B5EF4-FFF2-40B4-BE49-F238E27FC236}">
                  <a16:creationId xmlns:a16="http://schemas.microsoft.com/office/drawing/2014/main" id="{BEAB0B04-943E-459B-BDE0-33F7851376D6}"/>
                </a:ext>
              </a:extLst>
            </p:cNvPr>
            <p:cNvSpPr/>
            <p:nvPr/>
          </p:nvSpPr>
          <p:spPr>
            <a:xfrm>
              <a:off x="3546025" y="3998300"/>
              <a:ext cx="10875" cy="396150"/>
            </a:xfrm>
            <a:custGeom>
              <a:avLst/>
              <a:gdLst/>
              <a:ahLst/>
              <a:cxnLst/>
              <a:rect l="l" t="t" r="r" b="b"/>
              <a:pathLst>
                <a:path w="435" h="15846" extrusionOk="0">
                  <a:moveTo>
                    <a:pt x="201" y="1"/>
                  </a:moveTo>
                  <a:cubicBezTo>
                    <a:pt x="101" y="1"/>
                    <a:pt x="1" y="67"/>
                    <a:pt x="1" y="201"/>
                  </a:cubicBezTo>
                  <a:lnTo>
                    <a:pt x="1" y="15645"/>
                  </a:lnTo>
                  <a:cubicBezTo>
                    <a:pt x="1" y="15745"/>
                    <a:pt x="101" y="15845"/>
                    <a:pt x="201" y="15845"/>
                  </a:cubicBezTo>
                  <a:cubicBezTo>
                    <a:pt x="335" y="15845"/>
                    <a:pt x="435" y="15712"/>
                    <a:pt x="435" y="15645"/>
                  </a:cubicBezTo>
                  <a:lnTo>
                    <a:pt x="435" y="201"/>
                  </a:lnTo>
                  <a:cubicBezTo>
                    <a:pt x="435" y="67"/>
                    <a:pt x="335"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666;p65">
              <a:extLst>
                <a:ext uri="{FF2B5EF4-FFF2-40B4-BE49-F238E27FC236}">
                  <a16:creationId xmlns:a16="http://schemas.microsoft.com/office/drawing/2014/main" id="{30BF0F1F-D5AA-468F-9384-83777197A0B6}"/>
                </a:ext>
              </a:extLst>
            </p:cNvPr>
            <p:cNvSpPr/>
            <p:nvPr/>
          </p:nvSpPr>
          <p:spPr>
            <a:xfrm>
              <a:off x="3483500" y="3894075"/>
              <a:ext cx="10850" cy="500375"/>
            </a:xfrm>
            <a:custGeom>
              <a:avLst/>
              <a:gdLst/>
              <a:ahLst/>
              <a:cxnLst/>
              <a:rect l="l" t="t" r="r" b="b"/>
              <a:pathLst>
                <a:path w="434" h="20015" extrusionOk="0">
                  <a:moveTo>
                    <a:pt x="200" y="0"/>
                  </a:moveTo>
                  <a:cubicBezTo>
                    <a:pt x="100" y="0"/>
                    <a:pt x="0" y="67"/>
                    <a:pt x="0" y="200"/>
                  </a:cubicBezTo>
                  <a:lnTo>
                    <a:pt x="0" y="19814"/>
                  </a:lnTo>
                  <a:cubicBezTo>
                    <a:pt x="0" y="19914"/>
                    <a:pt x="100" y="20014"/>
                    <a:pt x="200" y="20014"/>
                  </a:cubicBezTo>
                  <a:cubicBezTo>
                    <a:pt x="334" y="20014"/>
                    <a:pt x="434" y="19881"/>
                    <a:pt x="434" y="19814"/>
                  </a:cubicBezTo>
                  <a:lnTo>
                    <a:pt x="434" y="200"/>
                  </a:lnTo>
                  <a:cubicBezTo>
                    <a:pt x="434" y="67"/>
                    <a:pt x="334" y="0"/>
                    <a:pt x="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667;p65">
              <a:extLst>
                <a:ext uri="{FF2B5EF4-FFF2-40B4-BE49-F238E27FC236}">
                  <a16:creationId xmlns:a16="http://schemas.microsoft.com/office/drawing/2014/main" id="{435187EC-5300-4985-B7BC-D639C17F96B9}"/>
                </a:ext>
              </a:extLst>
            </p:cNvPr>
            <p:cNvSpPr/>
            <p:nvPr/>
          </p:nvSpPr>
          <p:spPr>
            <a:xfrm>
              <a:off x="4672675" y="3768150"/>
              <a:ext cx="507875" cy="631300"/>
            </a:xfrm>
            <a:custGeom>
              <a:avLst/>
              <a:gdLst/>
              <a:ahLst/>
              <a:cxnLst/>
              <a:rect l="l" t="t" r="r" b="b"/>
              <a:pathLst>
                <a:path w="20315" h="25252" extrusionOk="0">
                  <a:moveTo>
                    <a:pt x="301" y="0"/>
                  </a:moveTo>
                  <a:cubicBezTo>
                    <a:pt x="134" y="0"/>
                    <a:pt x="0" y="167"/>
                    <a:pt x="0" y="334"/>
                  </a:cubicBezTo>
                  <a:cubicBezTo>
                    <a:pt x="301" y="5404"/>
                    <a:pt x="11909" y="21749"/>
                    <a:pt x="19781" y="25218"/>
                  </a:cubicBezTo>
                  <a:cubicBezTo>
                    <a:pt x="19848" y="25251"/>
                    <a:pt x="19915" y="25251"/>
                    <a:pt x="19948" y="25251"/>
                  </a:cubicBezTo>
                  <a:cubicBezTo>
                    <a:pt x="20081" y="25251"/>
                    <a:pt x="20182" y="25185"/>
                    <a:pt x="20248" y="25051"/>
                  </a:cubicBezTo>
                  <a:cubicBezTo>
                    <a:pt x="20315" y="24885"/>
                    <a:pt x="20248" y="24718"/>
                    <a:pt x="20081" y="24618"/>
                  </a:cubicBezTo>
                  <a:cubicBezTo>
                    <a:pt x="12509" y="21349"/>
                    <a:pt x="934" y="5104"/>
                    <a:pt x="634" y="267"/>
                  </a:cubicBezTo>
                  <a:cubicBezTo>
                    <a:pt x="634" y="100"/>
                    <a:pt x="467"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668;p65">
              <a:extLst>
                <a:ext uri="{FF2B5EF4-FFF2-40B4-BE49-F238E27FC236}">
                  <a16:creationId xmlns:a16="http://schemas.microsoft.com/office/drawing/2014/main" id="{744D537E-68F1-4855-A7FD-B10A2F4EE87D}"/>
                </a:ext>
              </a:extLst>
            </p:cNvPr>
            <p:cNvSpPr/>
            <p:nvPr/>
          </p:nvSpPr>
          <p:spPr>
            <a:xfrm>
              <a:off x="4181500" y="3762300"/>
              <a:ext cx="507875" cy="632150"/>
            </a:xfrm>
            <a:custGeom>
              <a:avLst/>
              <a:gdLst/>
              <a:ahLst/>
              <a:cxnLst/>
              <a:rect l="l" t="t" r="r" b="b"/>
              <a:pathLst>
                <a:path w="20315" h="25286" extrusionOk="0">
                  <a:moveTo>
                    <a:pt x="20048" y="1"/>
                  </a:moveTo>
                  <a:cubicBezTo>
                    <a:pt x="19881" y="1"/>
                    <a:pt x="19714" y="134"/>
                    <a:pt x="19714" y="301"/>
                  </a:cubicBezTo>
                  <a:cubicBezTo>
                    <a:pt x="19447" y="5138"/>
                    <a:pt x="7872" y="21349"/>
                    <a:pt x="267" y="24652"/>
                  </a:cubicBezTo>
                  <a:cubicBezTo>
                    <a:pt x="100" y="24718"/>
                    <a:pt x="0" y="24885"/>
                    <a:pt x="100" y="25052"/>
                  </a:cubicBezTo>
                  <a:cubicBezTo>
                    <a:pt x="234" y="25252"/>
                    <a:pt x="300" y="25285"/>
                    <a:pt x="434" y="25285"/>
                  </a:cubicBezTo>
                  <a:cubicBezTo>
                    <a:pt x="467" y="25285"/>
                    <a:pt x="534" y="25285"/>
                    <a:pt x="567" y="25252"/>
                  </a:cubicBezTo>
                  <a:cubicBezTo>
                    <a:pt x="8439" y="21783"/>
                    <a:pt x="20081" y="5438"/>
                    <a:pt x="20315" y="334"/>
                  </a:cubicBezTo>
                  <a:cubicBezTo>
                    <a:pt x="20315" y="167"/>
                    <a:pt x="20215" y="1"/>
                    <a:pt x="20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669;p65">
              <a:extLst>
                <a:ext uri="{FF2B5EF4-FFF2-40B4-BE49-F238E27FC236}">
                  <a16:creationId xmlns:a16="http://schemas.microsoft.com/office/drawing/2014/main" id="{20B526D1-A23C-400C-882D-83FB95D5CE9D}"/>
                </a:ext>
              </a:extLst>
            </p:cNvPr>
            <p:cNvSpPr/>
            <p:nvPr/>
          </p:nvSpPr>
          <p:spPr>
            <a:xfrm>
              <a:off x="4404150" y="3252775"/>
              <a:ext cx="291900" cy="1396025"/>
            </a:xfrm>
            <a:custGeom>
              <a:avLst/>
              <a:gdLst/>
              <a:ahLst/>
              <a:cxnLst/>
              <a:rect l="l" t="t" r="r" b="b"/>
              <a:pathLst>
                <a:path w="11676" h="55841" extrusionOk="0">
                  <a:moveTo>
                    <a:pt x="10408" y="6038"/>
                  </a:moveTo>
                  <a:lnTo>
                    <a:pt x="10408" y="28154"/>
                  </a:lnTo>
                  <a:lnTo>
                    <a:pt x="1235" y="28154"/>
                  </a:lnTo>
                  <a:lnTo>
                    <a:pt x="1235" y="6038"/>
                  </a:lnTo>
                  <a:close/>
                  <a:moveTo>
                    <a:pt x="634" y="0"/>
                  </a:moveTo>
                  <a:cubicBezTo>
                    <a:pt x="301" y="0"/>
                    <a:pt x="0" y="301"/>
                    <a:pt x="0" y="634"/>
                  </a:cubicBezTo>
                  <a:lnTo>
                    <a:pt x="0" y="55840"/>
                  </a:lnTo>
                  <a:lnTo>
                    <a:pt x="1235" y="55840"/>
                  </a:lnTo>
                  <a:lnTo>
                    <a:pt x="1235" y="29388"/>
                  </a:lnTo>
                  <a:lnTo>
                    <a:pt x="10408" y="29388"/>
                  </a:lnTo>
                  <a:lnTo>
                    <a:pt x="10408" y="55840"/>
                  </a:lnTo>
                  <a:lnTo>
                    <a:pt x="11675" y="55840"/>
                  </a:lnTo>
                  <a:lnTo>
                    <a:pt x="11675" y="634"/>
                  </a:lnTo>
                  <a:cubicBezTo>
                    <a:pt x="11675" y="267"/>
                    <a:pt x="11375" y="0"/>
                    <a:pt x="11042" y="0"/>
                  </a:cubicBezTo>
                  <a:cubicBezTo>
                    <a:pt x="10708" y="0"/>
                    <a:pt x="10408" y="301"/>
                    <a:pt x="10408" y="634"/>
                  </a:cubicBezTo>
                  <a:lnTo>
                    <a:pt x="10408" y="4804"/>
                  </a:lnTo>
                  <a:lnTo>
                    <a:pt x="1235" y="4804"/>
                  </a:lnTo>
                  <a:lnTo>
                    <a:pt x="1235" y="634"/>
                  </a:lnTo>
                  <a:cubicBezTo>
                    <a:pt x="1235" y="301"/>
                    <a:pt x="968" y="0"/>
                    <a:pt x="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670;p65">
              <a:extLst>
                <a:ext uri="{FF2B5EF4-FFF2-40B4-BE49-F238E27FC236}">
                  <a16:creationId xmlns:a16="http://schemas.microsoft.com/office/drawing/2014/main" id="{20E52C58-0F50-420F-8283-19E7C4EA88D5}"/>
                </a:ext>
              </a:extLst>
            </p:cNvPr>
            <p:cNvSpPr/>
            <p:nvPr/>
          </p:nvSpPr>
          <p:spPr>
            <a:xfrm>
              <a:off x="5033775" y="4296025"/>
              <a:ext cx="12525" cy="98425"/>
            </a:xfrm>
            <a:custGeom>
              <a:avLst/>
              <a:gdLst/>
              <a:ahLst/>
              <a:cxnLst/>
              <a:rect l="l" t="t" r="r" b="b"/>
              <a:pathLst>
                <a:path w="501" h="3937" extrusionOk="0">
                  <a:moveTo>
                    <a:pt x="300" y="0"/>
                  </a:moveTo>
                  <a:cubicBezTo>
                    <a:pt x="167" y="0"/>
                    <a:pt x="67" y="100"/>
                    <a:pt x="67" y="234"/>
                  </a:cubicBezTo>
                  <a:cubicBezTo>
                    <a:pt x="67" y="834"/>
                    <a:pt x="67" y="1401"/>
                    <a:pt x="33" y="1968"/>
                  </a:cubicBezTo>
                  <a:cubicBezTo>
                    <a:pt x="33" y="2502"/>
                    <a:pt x="0" y="3102"/>
                    <a:pt x="0" y="3736"/>
                  </a:cubicBezTo>
                  <a:cubicBezTo>
                    <a:pt x="0" y="3803"/>
                    <a:pt x="134" y="3936"/>
                    <a:pt x="200" y="3936"/>
                  </a:cubicBezTo>
                  <a:cubicBezTo>
                    <a:pt x="334" y="3936"/>
                    <a:pt x="400" y="3836"/>
                    <a:pt x="400" y="3736"/>
                  </a:cubicBezTo>
                  <a:cubicBezTo>
                    <a:pt x="400" y="3102"/>
                    <a:pt x="400" y="2569"/>
                    <a:pt x="467" y="1968"/>
                  </a:cubicBezTo>
                  <a:cubicBezTo>
                    <a:pt x="467" y="1435"/>
                    <a:pt x="500" y="834"/>
                    <a:pt x="500" y="234"/>
                  </a:cubicBezTo>
                  <a:cubicBezTo>
                    <a:pt x="500" y="100"/>
                    <a:pt x="400"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671;p65">
              <a:extLst>
                <a:ext uri="{FF2B5EF4-FFF2-40B4-BE49-F238E27FC236}">
                  <a16:creationId xmlns:a16="http://schemas.microsoft.com/office/drawing/2014/main" id="{284D71AF-D1B4-4A7C-95AA-555916B01E11}"/>
                </a:ext>
              </a:extLst>
            </p:cNvPr>
            <p:cNvSpPr/>
            <p:nvPr/>
          </p:nvSpPr>
          <p:spPr>
            <a:xfrm>
              <a:off x="4971225" y="4248475"/>
              <a:ext cx="10025" cy="145975"/>
            </a:xfrm>
            <a:custGeom>
              <a:avLst/>
              <a:gdLst/>
              <a:ahLst/>
              <a:cxnLst/>
              <a:rect l="l" t="t" r="r" b="b"/>
              <a:pathLst>
                <a:path w="401" h="5839" extrusionOk="0">
                  <a:moveTo>
                    <a:pt x="200" y="1"/>
                  </a:moveTo>
                  <a:cubicBezTo>
                    <a:pt x="67" y="1"/>
                    <a:pt x="0" y="68"/>
                    <a:pt x="0" y="201"/>
                  </a:cubicBezTo>
                  <a:lnTo>
                    <a:pt x="0" y="5638"/>
                  </a:lnTo>
                  <a:cubicBezTo>
                    <a:pt x="0" y="5705"/>
                    <a:pt x="134" y="5838"/>
                    <a:pt x="200" y="5838"/>
                  </a:cubicBezTo>
                  <a:cubicBezTo>
                    <a:pt x="334" y="5838"/>
                    <a:pt x="401" y="5738"/>
                    <a:pt x="401" y="5638"/>
                  </a:cubicBezTo>
                  <a:lnTo>
                    <a:pt x="401" y="201"/>
                  </a:lnTo>
                  <a:cubicBezTo>
                    <a:pt x="401" y="68"/>
                    <a:pt x="334"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672;p65">
              <a:extLst>
                <a:ext uri="{FF2B5EF4-FFF2-40B4-BE49-F238E27FC236}">
                  <a16:creationId xmlns:a16="http://schemas.microsoft.com/office/drawing/2014/main" id="{8224CDF3-CCDB-459A-9F82-13A0978ADEE4}"/>
                </a:ext>
              </a:extLst>
            </p:cNvPr>
            <p:cNvSpPr/>
            <p:nvPr/>
          </p:nvSpPr>
          <p:spPr>
            <a:xfrm>
              <a:off x="4908675" y="4175100"/>
              <a:ext cx="10025" cy="219350"/>
            </a:xfrm>
            <a:custGeom>
              <a:avLst/>
              <a:gdLst/>
              <a:ahLst/>
              <a:cxnLst/>
              <a:rect l="l" t="t" r="r" b="b"/>
              <a:pathLst>
                <a:path w="401" h="8774" extrusionOk="0">
                  <a:moveTo>
                    <a:pt x="201" y="0"/>
                  </a:moveTo>
                  <a:cubicBezTo>
                    <a:pt x="67" y="0"/>
                    <a:pt x="1" y="100"/>
                    <a:pt x="1" y="234"/>
                  </a:cubicBezTo>
                  <a:lnTo>
                    <a:pt x="1" y="8573"/>
                  </a:lnTo>
                  <a:cubicBezTo>
                    <a:pt x="1" y="8640"/>
                    <a:pt x="134" y="8773"/>
                    <a:pt x="201" y="8773"/>
                  </a:cubicBezTo>
                  <a:cubicBezTo>
                    <a:pt x="334" y="8773"/>
                    <a:pt x="401" y="8673"/>
                    <a:pt x="401" y="8573"/>
                  </a:cubicBezTo>
                  <a:lnTo>
                    <a:pt x="401" y="234"/>
                  </a:lnTo>
                  <a:cubicBezTo>
                    <a:pt x="401" y="100"/>
                    <a:pt x="334"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673;p65">
              <a:extLst>
                <a:ext uri="{FF2B5EF4-FFF2-40B4-BE49-F238E27FC236}">
                  <a16:creationId xmlns:a16="http://schemas.microsoft.com/office/drawing/2014/main" id="{760D1D9C-1169-4BBA-9929-7D68995A0D67}"/>
                </a:ext>
              </a:extLst>
            </p:cNvPr>
            <p:cNvSpPr/>
            <p:nvPr/>
          </p:nvSpPr>
          <p:spPr>
            <a:xfrm>
              <a:off x="4846125" y="4091700"/>
              <a:ext cx="10050" cy="302750"/>
            </a:xfrm>
            <a:custGeom>
              <a:avLst/>
              <a:gdLst/>
              <a:ahLst/>
              <a:cxnLst/>
              <a:rect l="l" t="t" r="r" b="b"/>
              <a:pathLst>
                <a:path w="402" h="12110" extrusionOk="0">
                  <a:moveTo>
                    <a:pt x="201" y="1"/>
                  </a:moveTo>
                  <a:cubicBezTo>
                    <a:pt x="67" y="1"/>
                    <a:pt x="1" y="101"/>
                    <a:pt x="1" y="234"/>
                  </a:cubicBezTo>
                  <a:lnTo>
                    <a:pt x="1" y="11909"/>
                  </a:lnTo>
                  <a:cubicBezTo>
                    <a:pt x="1" y="11976"/>
                    <a:pt x="134" y="12109"/>
                    <a:pt x="201" y="12109"/>
                  </a:cubicBezTo>
                  <a:cubicBezTo>
                    <a:pt x="334" y="12109"/>
                    <a:pt x="401" y="12009"/>
                    <a:pt x="401" y="11909"/>
                  </a:cubicBezTo>
                  <a:lnTo>
                    <a:pt x="401" y="234"/>
                  </a:lnTo>
                  <a:cubicBezTo>
                    <a:pt x="401" y="101"/>
                    <a:pt x="334"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674;p65">
              <a:extLst>
                <a:ext uri="{FF2B5EF4-FFF2-40B4-BE49-F238E27FC236}">
                  <a16:creationId xmlns:a16="http://schemas.microsoft.com/office/drawing/2014/main" id="{7E0CE744-346E-4224-83FD-6FA11B32AB86}"/>
                </a:ext>
              </a:extLst>
            </p:cNvPr>
            <p:cNvSpPr/>
            <p:nvPr/>
          </p:nvSpPr>
          <p:spPr>
            <a:xfrm>
              <a:off x="4783575" y="3998300"/>
              <a:ext cx="10050" cy="396150"/>
            </a:xfrm>
            <a:custGeom>
              <a:avLst/>
              <a:gdLst/>
              <a:ahLst/>
              <a:cxnLst/>
              <a:rect l="l" t="t" r="r" b="b"/>
              <a:pathLst>
                <a:path w="402" h="15846" extrusionOk="0">
                  <a:moveTo>
                    <a:pt x="201" y="1"/>
                  </a:moveTo>
                  <a:cubicBezTo>
                    <a:pt x="68" y="1"/>
                    <a:pt x="1" y="67"/>
                    <a:pt x="1" y="201"/>
                  </a:cubicBezTo>
                  <a:lnTo>
                    <a:pt x="1" y="15645"/>
                  </a:lnTo>
                  <a:cubicBezTo>
                    <a:pt x="1" y="15712"/>
                    <a:pt x="134" y="15845"/>
                    <a:pt x="201" y="15845"/>
                  </a:cubicBezTo>
                  <a:cubicBezTo>
                    <a:pt x="335" y="15845"/>
                    <a:pt x="401" y="15745"/>
                    <a:pt x="401" y="15645"/>
                  </a:cubicBezTo>
                  <a:lnTo>
                    <a:pt x="401" y="201"/>
                  </a:lnTo>
                  <a:cubicBezTo>
                    <a:pt x="401" y="67"/>
                    <a:pt x="335"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675;p65">
              <a:extLst>
                <a:ext uri="{FF2B5EF4-FFF2-40B4-BE49-F238E27FC236}">
                  <a16:creationId xmlns:a16="http://schemas.microsoft.com/office/drawing/2014/main" id="{3C6566EE-6E68-42BA-8F1A-06E15F2C9C1A}"/>
                </a:ext>
              </a:extLst>
            </p:cNvPr>
            <p:cNvSpPr/>
            <p:nvPr/>
          </p:nvSpPr>
          <p:spPr>
            <a:xfrm>
              <a:off x="4721050" y="3894075"/>
              <a:ext cx="10025" cy="500375"/>
            </a:xfrm>
            <a:custGeom>
              <a:avLst/>
              <a:gdLst/>
              <a:ahLst/>
              <a:cxnLst/>
              <a:rect l="l" t="t" r="r" b="b"/>
              <a:pathLst>
                <a:path w="401" h="20015" extrusionOk="0">
                  <a:moveTo>
                    <a:pt x="200" y="0"/>
                  </a:moveTo>
                  <a:cubicBezTo>
                    <a:pt x="67" y="0"/>
                    <a:pt x="0" y="67"/>
                    <a:pt x="0" y="200"/>
                  </a:cubicBezTo>
                  <a:lnTo>
                    <a:pt x="0" y="19814"/>
                  </a:lnTo>
                  <a:cubicBezTo>
                    <a:pt x="0" y="19881"/>
                    <a:pt x="134" y="20014"/>
                    <a:pt x="200" y="20014"/>
                  </a:cubicBezTo>
                  <a:cubicBezTo>
                    <a:pt x="334" y="20014"/>
                    <a:pt x="400" y="19914"/>
                    <a:pt x="400" y="19814"/>
                  </a:cubicBezTo>
                  <a:lnTo>
                    <a:pt x="400" y="200"/>
                  </a:lnTo>
                  <a:cubicBezTo>
                    <a:pt x="400" y="67"/>
                    <a:pt x="334" y="0"/>
                    <a:pt x="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676;p65">
              <a:extLst>
                <a:ext uri="{FF2B5EF4-FFF2-40B4-BE49-F238E27FC236}">
                  <a16:creationId xmlns:a16="http://schemas.microsoft.com/office/drawing/2014/main" id="{9CC3C0F6-6637-4DDC-A2FF-3565AC51B45A}"/>
                </a:ext>
              </a:extLst>
            </p:cNvPr>
            <p:cNvSpPr/>
            <p:nvPr/>
          </p:nvSpPr>
          <p:spPr>
            <a:xfrm>
              <a:off x="4314075" y="4296025"/>
              <a:ext cx="12550" cy="98425"/>
            </a:xfrm>
            <a:custGeom>
              <a:avLst/>
              <a:gdLst/>
              <a:ahLst/>
              <a:cxnLst/>
              <a:rect l="l" t="t" r="r" b="b"/>
              <a:pathLst>
                <a:path w="502" h="3937" extrusionOk="0">
                  <a:moveTo>
                    <a:pt x="201" y="0"/>
                  </a:moveTo>
                  <a:cubicBezTo>
                    <a:pt x="101" y="0"/>
                    <a:pt x="1" y="100"/>
                    <a:pt x="1" y="234"/>
                  </a:cubicBezTo>
                  <a:cubicBezTo>
                    <a:pt x="1" y="834"/>
                    <a:pt x="1" y="1401"/>
                    <a:pt x="34" y="1968"/>
                  </a:cubicBezTo>
                  <a:cubicBezTo>
                    <a:pt x="34" y="2502"/>
                    <a:pt x="101" y="3102"/>
                    <a:pt x="101" y="3736"/>
                  </a:cubicBezTo>
                  <a:cubicBezTo>
                    <a:pt x="101" y="3803"/>
                    <a:pt x="168" y="3936"/>
                    <a:pt x="301" y="3936"/>
                  </a:cubicBezTo>
                  <a:cubicBezTo>
                    <a:pt x="435" y="3936"/>
                    <a:pt x="501" y="3836"/>
                    <a:pt x="501" y="3736"/>
                  </a:cubicBezTo>
                  <a:cubicBezTo>
                    <a:pt x="501" y="3102"/>
                    <a:pt x="501" y="2569"/>
                    <a:pt x="468" y="1968"/>
                  </a:cubicBezTo>
                  <a:cubicBezTo>
                    <a:pt x="468" y="1435"/>
                    <a:pt x="435" y="834"/>
                    <a:pt x="435" y="234"/>
                  </a:cubicBezTo>
                  <a:cubicBezTo>
                    <a:pt x="435" y="100"/>
                    <a:pt x="334"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677;p65">
              <a:extLst>
                <a:ext uri="{FF2B5EF4-FFF2-40B4-BE49-F238E27FC236}">
                  <a16:creationId xmlns:a16="http://schemas.microsoft.com/office/drawing/2014/main" id="{FF6BB148-B89A-4F6A-91A0-FF07CAECC160}"/>
                </a:ext>
              </a:extLst>
            </p:cNvPr>
            <p:cNvSpPr/>
            <p:nvPr/>
          </p:nvSpPr>
          <p:spPr>
            <a:xfrm>
              <a:off x="4379125" y="4248475"/>
              <a:ext cx="10050" cy="145975"/>
            </a:xfrm>
            <a:custGeom>
              <a:avLst/>
              <a:gdLst/>
              <a:ahLst/>
              <a:cxnLst/>
              <a:rect l="l" t="t" r="r" b="b"/>
              <a:pathLst>
                <a:path w="402" h="5839" extrusionOk="0">
                  <a:moveTo>
                    <a:pt x="201" y="1"/>
                  </a:moveTo>
                  <a:cubicBezTo>
                    <a:pt x="67" y="1"/>
                    <a:pt x="1" y="68"/>
                    <a:pt x="1" y="201"/>
                  </a:cubicBezTo>
                  <a:lnTo>
                    <a:pt x="1" y="5638"/>
                  </a:lnTo>
                  <a:cubicBezTo>
                    <a:pt x="1" y="5705"/>
                    <a:pt x="67" y="5838"/>
                    <a:pt x="201" y="5838"/>
                  </a:cubicBezTo>
                  <a:cubicBezTo>
                    <a:pt x="334" y="5838"/>
                    <a:pt x="401" y="5738"/>
                    <a:pt x="401" y="5638"/>
                  </a:cubicBezTo>
                  <a:lnTo>
                    <a:pt x="401" y="201"/>
                  </a:lnTo>
                  <a:cubicBezTo>
                    <a:pt x="401" y="68"/>
                    <a:pt x="334"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678;p65">
              <a:extLst>
                <a:ext uri="{FF2B5EF4-FFF2-40B4-BE49-F238E27FC236}">
                  <a16:creationId xmlns:a16="http://schemas.microsoft.com/office/drawing/2014/main" id="{799F6940-E67B-4BF6-B86D-2912807F5183}"/>
                </a:ext>
              </a:extLst>
            </p:cNvPr>
            <p:cNvSpPr/>
            <p:nvPr/>
          </p:nvSpPr>
          <p:spPr>
            <a:xfrm>
              <a:off x="4441675" y="4175100"/>
              <a:ext cx="10025" cy="219350"/>
            </a:xfrm>
            <a:custGeom>
              <a:avLst/>
              <a:gdLst/>
              <a:ahLst/>
              <a:cxnLst/>
              <a:rect l="l" t="t" r="r" b="b"/>
              <a:pathLst>
                <a:path w="401" h="8774" extrusionOk="0">
                  <a:moveTo>
                    <a:pt x="201" y="0"/>
                  </a:moveTo>
                  <a:cubicBezTo>
                    <a:pt x="67" y="0"/>
                    <a:pt x="1" y="100"/>
                    <a:pt x="1" y="234"/>
                  </a:cubicBezTo>
                  <a:lnTo>
                    <a:pt x="1" y="8573"/>
                  </a:lnTo>
                  <a:cubicBezTo>
                    <a:pt x="1" y="8640"/>
                    <a:pt x="67" y="8773"/>
                    <a:pt x="201" y="8773"/>
                  </a:cubicBezTo>
                  <a:cubicBezTo>
                    <a:pt x="334" y="8773"/>
                    <a:pt x="401" y="8673"/>
                    <a:pt x="401" y="8573"/>
                  </a:cubicBezTo>
                  <a:lnTo>
                    <a:pt x="401" y="234"/>
                  </a:lnTo>
                  <a:cubicBezTo>
                    <a:pt x="401" y="100"/>
                    <a:pt x="334"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679;p65">
              <a:extLst>
                <a:ext uri="{FF2B5EF4-FFF2-40B4-BE49-F238E27FC236}">
                  <a16:creationId xmlns:a16="http://schemas.microsoft.com/office/drawing/2014/main" id="{F8F861FB-57BD-4435-A1BC-2D755BAB5A7F}"/>
                </a:ext>
              </a:extLst>
            </p:cNvPr>
            <p:cNvSpPr/>
            <p:nvPr/>
          </p:nvSpPr>
          <p:spPr>
            <a:xfrm>
              <a:off x="4504225" y="4091700"/>
              <a:ext cx="10025" cy="302750"/>
            </a:xfrm>
            <a:custGeom>
              <a:avLst/>
              <a:gdLst/>
              <a:ahLst/>
              <a:cxnLst/>
              <a:rect l="l" t="t" r="r" b="b"/>
              <a:pathLst>
                <a:path w="401" h="12110" extrusionOk="0">
                  <a:moveTo>
                    <a:pt x="200" y="1"/>
                  </a:moveTo>
                  <a:cubicBezTo>
                    <a:pt x="67" y="1"/>
                    <a:pt x="0" y="101"/>
                    <a:pt x="0" y="234"/>
                  </a:cubicBezTo>
                  <a:lnTo>
                    <a:pt x="0" y="11909"/>
                  </a:lnTo>
                  <a:cubicBezTo>
                    <a:pt x="0" y="11976"/>
                    <a:pt x="67" y="12109"/>
                    <a:pt x="200" y="12109"/>
                  </a:cubicBezTo>
                  <a:cubicBezTo>
                    <a:pt x="334" y="12109"/>
                    <a:pt x="401" y="12009"/>
                    <a:pt x="401" y="11909"/>
                  </a:cubicBezTo>
                  <a:lnTo>
                    <a:pt x="401" y="234"/>
                  </a:lnTo>
                  <a:cubicBezTo>
                    <a:pt x="401" y="101"/>
                    <a:pt x="334"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680;p65">
              <a:extLst>
                <a:ext uri="{FF2B5EF4-FFF2-40B4-BE49-F238E27FC236}">
                  <a16:creationId xmlns:a16="http://schemas.microsoft.com/office/drawing/2014/main" id="{E795C66F-8A11-4F53-A3A7-FA82F8C3BFB4}"/>
                </a:ext>
              </a:extLst>
            </p:cNvPr>
            <p:cNvSpPr/>
            <p:nvPr/>
          </p:nvSpPr>
          <p:spPr>
            <a:xfrm>
              <a:off x="4566775" y="3998300"/>
              <a:ext cx="10025" cy="396150"/>
            </a:xfrm>
            <a:custGeom>
              <a:avLst/>
              <a:gdLst/>
              <a:ahLst/>
              <a:cxnLst/>
              <a:rect l="l" t="t" r="r" b="b"/>
              <a:pathLst>
                <a:path w="401" h="15846" extrusionOk="0">
                  <a:moveTo>
                    <a:pt x="200" y="1"/>
                  </a:moveTo>
                  <a:cubicBezTo>
                    <a:pt x="67" y="1"/>
                    <a:pt x="0" y="67"/>
                    <a:pt x="0" y="201"/>
                  </a:cubicBezTo>
                  <a:lnTo>
                    <a:pt x="0" y="15645"/>
                  </a:lnTo>
                  <a:cubicBezTo>
                    <a:pt x="0" y="15712"/>
                    <a:pt x="67" y="15845"/>
                    <a:pt x="200" y="15845"/>
                  </a:cubicBezTo>
                  <a:cubicBezTo>
                    <a:pt x="334" y="15845"/>
                    <a:pt x="400" y="15745"/>
                    <a:pt x="400" y="15645"/>
                  </a:cubicBezTo>
                  <a:lnTo>
                    <a:pt x="400" y="201"/>
                  </a:lnTo>
                  <a:cubicBezTo>
                    <a:pt x="400" y="67"/>
                    <a:pt x="334"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681;p65">
              <a:extLst>
                <a:ext uri="{FF2B5EF4-FFF2-40B4-BE49-F238E27FC236}">
                  <a16:creationId xmlns:a16="http://schemas.microsoft.com/office/drawing/2014/main" id="{DC7CCE41-29CB-4439-A11B-88131B5792C7}"/>
                </a:ext>
              </a:extLst>
            </p:cNvPr>
            <p:cNvSpPr/>
            <p:nvPr/>
          </p:nvSpPr>
          <p:spPr>
            <a:xfrm>
              <a:off x="4629300" y="3894075"/>
              <a:ext cx="10050" cy="500375"/>
            </a:xfrm>
            <a:custGeom>
              <a:avLst/>
              <a:gdLst/>
              <a:ahLst/>
              <a:cxnLst/>
              <a:rect l="l" t="t" r="r" b="b"/>
              <a:pathLst>
                <a:path w="402" h="20015" extrusionOk="0">
                  <a:moveTo>
                    <a:pt x="201" y="0"/>
                  </a:moveTo>
                  <a:cubicBezTo>
                    <a:pt x="68" y="0"/>
                    <a:pt x="1" y="67"/>
                    <a:pt x="1" y="200"/>
                  </a:cubicBezTo>
                  <a:lnTo>
                    <a:pt x="1" y="19814"/>
                  </a:lnTo>
                  <a:cubicBezTo>
                    <a:pt x="1" y="19881"/>
                    <a:pt x="68" y="20014"/>
                    <a:pt x="201" y="20014"/>
                  </a:cubicBezTo>
                  <a:cubicBezTo>
                    <a:pt x="334" y="20014"/>
                    <a:pt x="401" y="19914"/>
                    <a:pt x="401" y="19814"/>
                  </a:cubicBezTo>
                  <a:lnTo>
                    <a:pt x="401" y="200"/>
                  </a:lnTo>
                  <a:cubicBezTo>
                    <a:pt x="401" y="67"/>
                    <a:pt x="334"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682;p65">
              <a:extLst>
                <a:ext uri="{FF2B5EF4-FFF2-40B4-BE49-F238E27FC236}">
                  <a16:creationId xmlns:a16="http://schemas.microsoft.com/office/drawing/2014/main" id="{3633CC48-CEFF-4877-8A36-0DA646EB11B3}"/>
                </a:ext>
              </a:extLst>
            </p:cNvPr>
            <p:cNvSpPr/>
            <p:nvPr/>
          </p:nvSpPr>
          <p:spPr>
            <a:xfrm>
              <a:off x="2923925" y="4371075"/>
              <a:ext cx="2280825" cy="31700"/>
            </a:xfrm>
            <a:custGeom>
              <a:avLst/>
              <a:gdLst/>
              <a:ahLst/>
              <a:cxnLst/>
              <a:rect l="l" t="t" r="r" b="b"/>
              <a:pathLst>
                <a:path w="91233" h="1268" extrusionOk="0">
                  <a:moveTo>
                    <a:pt x="1" y="0"/>
                  </a:moveTo>
                  <a:lnTo>
                    <a:pt x="1" y="1268"/>
                  </a:lnTo>
                  <a:lnTo>
                    <a:pt x="91232" y="1268"/>
                  </a:lnTo>
                  <a:lnTo>
                    <a:pt x="912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1683;p65">
            <a:extLst>
              <a:ext uri="{FF2B5EF4-FFF2-40B4-BE49-F238E27FC236}">
                <a16:creationId xmlns:a16="http://schemas.microsoft.com/office/drawing/2014/main" id="{B43B2CBF-9F66-4EB4-ABE2-2DC4C8B750B9}"/>
              </a:ext>
            </a:extLst>
          </p:cNvPr>
          <p:cNvSpPr/>
          <p:nvPr/>
        </p:nvSpPr>
        <p:spPr>
          <a:xfrm>
            <a:off x="2111375" y="137607"/>
            <a:ext cx="649468" cy="624445"/>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641;p65">
            <a:extLst>
              <a:ext uri="{FF2B5EF4-FFF2-40B4-BE49-F238E27FC236}">
                <a16:creationId xmlns:a16="http://schemas.microsoft.com/office/drawing/2014/main" id="{F2B7A36E-251B-4290-8D93-2E65F072EAA9}"/>
              </a:ext>
            </a:extLst>
          </p:cNvPr>
          <p:cNvSpPr txBox="1">
            <a:spLocks/>
          </p:cNvSpPr>
          <p:nvPr/>
        </p:nvSpPr>
        <p:spPr>
          <a:xfrm>
            <a:off x="3325389" y="914074"/>
            <a:ext cx="5543597" cy="310590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Epilogue"/>
              <a:buNone/>
              <a:defRPr sz="2800" b="0" i="0" u="none" strike="noStrike" cap="none">
                <a:solidFill>
                  <a:schemeClr val="lt2"/>
                </a:solidFill>
                <a:latin typeface="Epilogue"/>
                <a:ea typeface="Epilogue"/>
                <a:cs typeface="Epilogue"/>
                <a:sym typeface="Epilogue"/>
              </a:defRPr>
            </a:lvl1pPr>
            <a:lvl2pPr marR="0" lvl="1"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pPr algn="l">
              <a:lnSpc>
                <a:spcPct val="150000"/>
              </a:lnSpc>
            </a:pPr>
            <a:r>
              <a:rPr lang="en-US" sz="1000" dirty="0">
                <a:solidFill>
                  <a:schemeClr val="bg2"/>
                </a:solidFill>
                <a:latin typeface="High Tower Text" panose="02040502050506030303" pitchFamily="18" charset="0"/>
              </a:rPr>
              <a:t>On date </a:t>
            </a:r>
            <a:r>
              <a:rPr lang="en-IN" sz="1000" b="0" i="0" dirty="0">
                <a:solidFill>
                  <a:schemeClr val="bg2"/>
                </a:solidFill>
                <a:effectLst/>
                <a:latin typeface="Roboto" panose="02000000000000000000" pitchFamily="2" charset="0"/>
              </a:rPr>
              <a:t>March 26 2024,</a:t>
            </a:r>
          </a:p>
          <a:p>
            <a:pPr algn="l">
              <a:lnSpc>
                <a:spcPct val="150000"/>
              </a:lnSpc>
            </a:pPr>
            <a:r>
              <a:rPr lang="en-US" sz="1000" b="0" i="0" dirty="0">
                <a:solidFill>
                  <a:schemeClr val="bg2"/>
                </a:solidFill>
                <a:effectLst/>
                <a:latin typeface="Roboto" panose="02000000000000000000" pitchFamily="2" charset="0"/>
              </a:rPr>
              <a:t>A cargo ship crashed into the Francis Scott Key Bridge, sending it splashing into the harbor and killing six </a:t>
            </a:r>
            <a:r>
              <a:rPr lang="en-US" sz="1000" b="0" i="0" dirty="0" err="1">
                <a:solidFill>
                  <a:schemeClr val="bg2"/>
                </a:solidFill>
                <a:effectLst/>
                <a:latin typeface="Roboto" panose="02000000000000000000" pitchFamily="2" charset="0"/>
              </a:rPr>
              <a:t>people.This</a:t>
            </a:r>
            <a:r>
              <a:rPr lang="en-US" sz="1000" b="0" i="0" dirty="0">
                <a:solidFill>
                  <a:schemeClr val="bg2"/>
                </a:solidFill>
                <a:effectLst/>
                <a:latin typeface="Roboto" panose="02000000000000000000" pitchFamily="2" charset="0"/>
              </a:rPr>
              <a:t> happened due to the height of ship and out of sight of the pilot .</a:t>
            </a:r>
          </a:p>
          <a:p>
            <a:pPr algn="l">
              <a:lnSpc>
                <a:spcPct val="150000"/>
              </a:lnSpc>
            </a:pPr>
            <a:endParaRPr lang="en-US" sz="1000" dirty="0">
              <a:solidFill>
                <a:schemeClr val="bg2"/>
              </a:solidFill>
              <a:latin typeface="Roboto" panose="02000000000000000000" pitchFamily="2" charset="0"/>
            </a:endParaRPr>
          </a:p>
          <a:p>
            <a:pPr algn="l">
              <a:lnSpc>
                <a:spcPct val="150000"/>
              </a:lnSpc>
            </a:pPr>
            <a:r>
              <a:rPr lang="en-US" sz="1000" dirty="0">
                <a:solidFill>
                  <a:schemeClr val="bg2"/>
                </a:solidFill>
                <a:latin typeface="Roboto" panose="02000000000000000000" pitchFamily="2" charset="0"/>
              </a:rPr>
              <a:t>So while looking over its causes we came across idea such that this kind of incident wont ever occurs in future.</a:t>
            </a:r>
          </a:p>
          <a:p>
            <a:pPr algn="l">
              <a:lnSpc>
                <a:spcPct val="150000"/>
              </a:lnSpc>
            </a:pPr>
            <a:r>
              <a:rPr lang="en-US" sz="1000" dirty="0">
                <a:solidFill>
                  <a:schemeClr val="bg2"/>
                </a:solidFill>
                <a:latin typeface="Roboto" panose="02000000000000000000" pitchFamily="2" charset="0"/>
              </a:rPr>
              <a:t>We came out with idea  of ”</a:t>
            </a:r>
            <a:r>
              <a:rPr lang="en-US" sz="1000" b="1" i="1" u="sng" dirty="0">
                <a:solidFill>
                  <a:schemeClr val="bg2"/>
                </a:solidFill>
                <a:latin typeface="Roboto" panose="02000000000000000000" pitchFamily="2" charset="0"/>
              </a:rPr>
              <a:t>SMART BRIDGE</a:t>
            </a:r>
            <a:r>
              <a:rPr lang="en-US" sz="1000" dirty="0">
                <a:solidFill>
                  <a:schemeClr val="bg2"/>
                </a:solidFill>
                <a:latin typeface="Roboto" panose="02000000000000000000" pitchFamily="2" charset="0"/>
              </a:rPr>
              <a:t>”.</a:t>
            </a:r>
          </a:p>
          <a:p>
            <a:pPr algn="l">
              <a:lnSpc>
                <a:spcPct val="150000"/>
              </a:lnSpc>
            </a:pPr>
            <a:r>
              <a:rPr lang="en-US" sz="1000" dirty="0">
                <a:solidFill>
                  <a:schemeClr val="bg2"/>
                </a:solidFill>
                <a:latin typeface="Roboto" panose="02000000000000000000" pitchFamily="2" charset="0"/>
              </a:rPr>
              <a:t>Basically behind this project our  main motivate is to prevent such events by making the part of  bridge to increase its height while depending on the height of ships , cargos and other objects.</a:t>
            </a:r>
          </a:p>
          <a:p>
            <a:pPr algn="l">
              <a:lnSpc>
                <a:spcPct val="150000"/>
              </a:lnSpc>
            </a:pPr>
            <a:endParaRPr lang="en-US" sz="1000" dirty="0">
              <a:solidFill>
                <a:schemeClr val="tx2"/>
              </a:solidFill>
              <a:latin typeface="Roboto" panose="02000000000000000000" pitchFamily="2" charset="0"/>
            </a:endParaRPr>
          </a:p>
          <a:p>
            <a:pPr algn="l">
              <a:lnSpc>
                <a:spcPct val="150000"/>
              </a:lnSpc>
            </a:pPr>
            <a:r>
              <a:rPr lang="en-IN" sz="1300" dirty="0">
                <a:solidFill>
                  <a:schemeClr val="bg2"/>
                </a:solidFill>
                <a:latin typeface="High Tower Text" panose="02040502050506030303" pitchFamily="18" charset="0"/>
              </a:rPr>
              <a:t>This projects is also useful in case of increases in  water level which might cause flood and lead to accidents such as bridge collapse , taking life of people or might cause traffics over a </a:t>
            </a:r>
            <a:r>
              <a:rPr lang="en-IN" sz="1300" dirty="0" err="1">
                <a:solidFill>
                  <a:schemeClr val="bg2"/>
                </a:solidFill>
                <a:latin typeface="High Tower Text" panose="02040502050506030303" pitchFamily="18" charset="0"/>
              </a:rPr>
              <a:t>brigde</a:t>
            </a:r>
            <a:r>
              <a:rPr lang="en-IN" sz="1300" dirty="0">
                <a:solidFill>
                  <a:schemeClr val="bg2"/>
                </a:solidFill>
                <a:latin typeface="High Tower Text" panose="02040502050506030303" pitchFamily="18" charset="0"/>
              </a:rPr>
              <a:t>.</a:t>
            </a:r>
          </a:p>
          <a:p>
            <a:pPr algn="l">
              <a:lnSpc>
                <a:spcPct val="150000"/>
              </a:lnSpc>
            </a:pPr>
            <a:endParaRPr lang="en-IN" sz="1000" dirty="0">
              <a:solidFill>
                <a:schemeClr val="bg2"/>
              </a:solidFill>
              <a:latin typeface="High Tower Text" panose="02040502050506030303" pitchFamily="18" charset="0"/>
            </a:endParaRPr>
          </a:p>
        </p:txBody>
      </p:sp>
    </p:spTree>
    <p:extLst>
      <p:ext uri="{BB962C8B-B14F-4D97-AF65-F5344CB8AC3E}">
        <p14:creationId xmlns:p14="http://schemas.microsoft.com/office/powerpoint/2010/main" val="4186008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9" name="Google Shape;349;p40"/>
          <p:cNvSpPr txBox="1">
            <a:spLocks noGrp="1"/>
          </p:cNvSpPr>
          <p:nvPr>
            <p:ph type="title"/>
          </p:nvPr>
        </p:nvSpPr>
        <p:spPr>
          <a:xfrm>
            <a:off x="637953" y="0"/>
            <a:ext cx="7868093" cy="122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S</a:t>
            </a:r>
            <a:r>
              <a:rPr lang="en" dirty="0"/>
              <a:t>ample image of prototype</a:t>
            </a:r>
            <a:endParaRPr dirty="0"/>
          </a:p>
        </p:txBody>
      </p:sp>
      <p:sp>
        <p:nvSpPr>
          <p:cNvPr id="350" name="Google Shape;350;p40"/>
          <p:cNvSpPr txBox="1">
            <a:spLocks noGrp="1"/>
          </p:cNvSpPr>
          <p:nvPr>
            <p:ph type="subTitle" idx="1"/>
          </p:nvPr>
        </p:nvSpPr>
        <p:spPr>
          <a:xfrm>
            <a:off x="3221099" y="1906950"/>
            <a:ext cx="2701800" cy="66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IMAGE</a:t>
            </a:r>
            <a:endParaRPr dirty="0"/>
          </a:p>
        </p:txBody>
      </p:sp>
      <p:grpSp>
        <p:nvGrpSpPr>
          <p:cNvPr id="358" name="Google Shape;358;p40"/>
          <p:cNvGrpSpPr/>
          <p:nvPr/>
        </p:nvGrpSpPr>
        <p:grpSpPr>
          <a:xfrm>
            <a:off x="714482" y="4208798"/>
            <a:ext cx="8428968" cy="172650"/>
            <a:chOff x="3936975" y="4282175"/>
            <a:chExt cx="5212075" cy="172650"/>
          </a:xfrm>
        </p:grpSpPr>
        <p:sp>
          <p:nvSpPr>
            <p:cNvPr id="359" name="Google Shape;359;p40"/>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0"/>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0"/>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1"/>
          <p:cNvSpPr txBox="1">
            <a:spLocks noGrp="1"/>
          </p:cNvSpPr>
          <p:nvPr>
            <p:ph type="title"/>
          </p:nvPr>
        </p:nvSpPr>
        <p:spPr>
          <a:xfrm>
            <a:off x="2374296" y="4331"/>
            <a:ext cx="4443469" cy="76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800" dirty="0"/>
              <a:t>C</a:t>
            </a:r>
            <a:r>
              <a:rPr lang="en" sz="2800" dirty="0"/>
              <a:t>omponents discription</a:t>
            </a:r>
            <a:endParaRPr sz="2800" dirty="0"/>
          </a:p>
        </p:txBody>
      </p:sp>
      <p:sp>
        <p:nvSpPr>
          <p:cNvPr id="367" name="Google Shape;367;p41"/>
          <p:cNvSpPr txBox="1">
            <a:spLocks noGrp="1"/>
          </p:cNvSpPr>
          <p:nvPr>
            <p:ph type="subTitle" idx="1"/>
          </p:nvPr>
        </p:nvSpPr>
        <p:spPr>
          <a:xfrm>
            <a:off x="478163" y="688047"/>
            <a:ext cx="5192654" cy="335617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latin typeface="Javanese Text" panose="02000000000000000000" pitchFamily="2" charset="0"/>
              </a:rPr>
              <a:t>1.Arduino Uno</a:t>
            </a:r>
          </a:p>
          <a:p>
            <a:pPr marL="0" lvl="0" indent="0" algn="l" rtl="0">
              <a:spcBef>
                <a:spcPts val="0"/>
              </a:spcBef>
              <a:spcAft>
                <a:spcPts val="0"/>
              </a:spcAft>
              <a:buNone/>
            </a:pPr>
            <a:r>
              <a:rPr lang="en-US" sz="1050" b="0" i="0" dirty="0">
                <a:solidFill>
                  <a:schemeClr val="bg2"/>
                </a:solidFill>
                <a:effectLst/>
                <a:latin typeface="Open Sans" panose="020B0606030504020204" pitchFamily="34" charset="0"/>
              </a:rPr>
              <a:t>Arduino UNO is a microcontroller board based on the </a:t>
            </a:r>
            <a:r>
              <a:rPr lang="en-US" sz="1050" b="1" i="0" dirty="0">
                <a:solidFill>
                  <a:schemeClr val="bg2"/>
                </a:solidFill>
                <a:effectLst/>
                <a:latin typeface="Open Sans" panose="020B0606030504020204" pitchFamily="34" charset="0"/>
              </a:rPr>
              <a:t>ATmega328P</a:t>
            </a:r>
            <a:r>
              <a:rPr lang="en-US" sz="1050" b="0" i="0" dirty="0">
                <a:solidFill>
                  <a:schemeClr val="bg2"/>
                </a:solidFill>
                <a:effectLst/>
                <a:latin typeface="Open Sans" panose="020B0606030504020204" pitchFamily="34" charset="0"/>
              </a:rPr>
              <a:t>. It has 14 digital input/output pins (of which 6 can be used as PWM outputs), 6 analog inputs, a 16 MHz ceramic resonator, a USB connection, a power jack, an ICSP header and a reset button. It contains everything needed to support the microcontroller; simply connect it to a computer with a USB cable or power it with a AC-to-DC adapter or battery to get started.</a:t>
            </a:r>
          </a:p>
          <a:p>
            <a:pPr marL="0" lvl="0" indent="0" algn="l" rtl="0">
              <a:spcBef>
                <a:spcPts val="0"/>
              </a:spcBef>
              <a:spcAft>
                <a:spcPts val="0"/>
              </a:spcAft>
              <a:buNone/>
            </a:pPr>
            <a:endParaRPr lang="en-US" sz="1050" dirty="0">
              <a:solidFill>
                <a:schemeClr val="bg2"/>
              </a:solidFill>
              <a:latin typeface="Open Sans" panose="020B0606030504020204" pitchFamily="34" charset="0"/>
            </a:endParaRPr>
          </a:p>
          <a:p>
            <a:pPr marL="0" lvl="0" indent="0" algn="l" rtl="0">
              <a:spcBef>
                <a:spcPts val="0"/>
              </a:spcBef>
              <a:spcAft>
                <a:spcPts val="0"/>
              </a:spcAft>
              <a:buNone/>
            </a:pPr>
            <a:r>
              <a:rPr lang="en-US" sz="1050" dirty="0">
                <a:solidFill>
                  <a:schemeClr val="bg2"/>
                </a:solidFill>
                <a:latin typeface="Open Sans" panose="020B0606030504020204" pitchFamily="34" charset="0"/>
              </a:rPr>
              <a:t>In our project we used Arduino uno that take data from user and a  sensor and compare the relation and results it as output to servo motor that helps in increasing the height of bridge depending on objects height.</a:t>
            </a:r>
            <a:endParaRPr sz="1000" dirty="0">
              <a:solidFill>
                <a:schemeClr val="bg2"/>
              </a:solidFill>
              <a:latin typeface="High Tower Text" panose="02040502050506030303" pitchFamily="18" charset="0"/>
            </a:endParaRPr>
          </a:p>
        </p:txBody>
      </p:sp>
      <p:grpSp>
        <p:nvGrpSpPr>
          <p:cNvPr id="368" name="Google Shape;368;p41"/>
          <p:cNvGrpSpPr/>
          <p:nvPr/>
        </p:nvGrpSpPr>
        <p:grpSpPr>
          <a:xfrm>
            <a:off x="714482" y="4208798"/>
            <a:ext cx="8428968" cy="172650"/>
            <a:chOff x="3936975" y="4282175"/>
            <a:chExt cx="5212075" cy="172650"/>
          </a:xfrm>
        </p:grpSpPr>
        <p:sp>
          <p:nvSpPr>
            <p:cNvPr id="369" name="Google Shape;369;p41"/>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1"/>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1"/>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CE4466F3-CFA0-42BB-91FF-8DA4162D5765}"/>
              </a:ext>
            </a:extLst>
          </p:cNvPr>
          <p:cNvPicPr>
            <a:picLocks noChangeAspect="1"/>
          </p:cNvPicPr>
          <p:nvPr/>
        </p:nvPicPr>
        <p:blipFill>
          <a:blip r:embed="rId3">
            <a:alphaModFix amt="70000"/>
          </a:blip>
          <a:stretch>
            <a:fillRect/>
          </a:stretch>
        </p:blipFill>
        <p:spPr>
          <a:xfrm>
            <a:off x="5767402" y="794782"/>
            <a:ext cx="3447703" cy="2564229"/>
          </a:xfrm>
          <a:prstGeom prst="rect">
            <a:avLst/>
          </a:prstGeom>
          <a:ln>
            <a:noFill/>
          </a:ln>
          <a:effectLst>
            <a:softEdge rad="203200"/>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41"/>
          <p:cNvSpPr txBox="1">
            <a:spLocks noGrp="1"/>
          </p:cNvSpPr>
          <p:nvPr>
            <p:ph type="subTitle" idx="1"/>
          </p:nvPr>
        </p:nvSpPr>
        <p:spPr>
          <a:xfrm>
            <a:off x="478163" y="688047"/>
            <a:ext cx="5192654" cy="335617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b="1" dirty="0">
                <a:latin typeface="Javanese Text" panose="02000000000000000000" pitchFamily="2" charset="0"/>
              </a:rPr>
              <a:t>2.Servo Motor</a:t>
            </a:r>
          </a:p>
          <a:p>
            <a:pPr algn="l"/>
            <a:r>
              <a:rPr lang="en-US" sz="1200" b="0" i="0" dirty="0">
                <a:solidFill>
                  <a:schemeClr val="bg2"/>
                </a:solidFill>
                <a:effectLst/>
                <a:latin typeface="Inter"/>
              </a:rPr>
              <a:t>A servo motor is a self-contained electrical device, that rotate parts of a</a:t>
            </a:r>
          </a:p>
          <a:p>
            <a:pPr algn="l"/>
            <a:r>
              <a:rPr lang="en-US" sz="1200" b="0" i="0" dirty="0">
                <a:solidFill>
                  <a:schemeClr val="bg2"/>
                </a:solidFill>
                <a:effectLst/>
                <a:latin typeface="Inter"/>
              </a:rPr>
              <a:t> machine with high efficiency and with great precision.</a:t>
            </a:r>
          </a:p>
          <a:p>
            <a:pPr algn="l"/>
            <a:r>
              <a:rPr lang="en-US" sz="1200" b="0" i="0" dirty="0">
                <a:solidFill>
                  <a:schemeClr val="bg2"/>
                </a:solidFill>
                <a:effectLst/>
                <a:latin typeface="Inter"/>
              </a:rPr>
              <a:t>The output shaft of this motor can be moved to a particular angle, position</a:t>
            </a:r>
          </a:p>
          <a:p>
            <a:pPr algn="l"/>
            <a:r>
              <a:rPr lang="en-US" sz="1200" b="0" i="0" dirty="0">
                <a:solidFill>
                  <a:schemeClr val="bg2"/>
                </a:solidFill>
                <a:effectLst/>
                <a:latin typeface="Inter"/>
              </a:rPr>
              <a:t>And</a:t>
            </a:r>
            <a:r>
              <a:rPr lang="en-US" sz="1200" dirty="0">
                <a:solidFill>
                  <a:schemeClr val="bg2"/>
                </a:solidFill>
                <a:latin typeface="Inter"/>
              </a:rPr>
              <a:t> </a:t>
            </a:r>
            <a:r>
              <a:rPr lang="en-US" sz="1200" b="0" i="0" dirty="0">
                <a:solidFill>
                  <a:schemeClr val="bg2"/>
                </a:solidFill>
                <a:effectLst/>
                <a:latin typeface="Inter"/>
              </a:rPr>
              <a:t>velocity that a regular motor does not have.</a:t>
            </a:r>
          </a:p>
          <a:p>
            <a:pPr algn="l"/>
            <a:r>
              <a:rPr lang="en-US" sz="1200" b="0" i="0" dirty="0">
                <a:solidFill>
                  <a:schemeClr val="bg2"/>
                </a:solidFill>
                <a:effectLst/>
                <a:latin typeface="Inter"/>
              </a:rPr>
              <a:t>The Servo Motor utilizes a regular motor and couples it with a sensor for</a:t>
            </a:r>
          </a:p>
          <a:p>
            <a:pPr algn="l"/>
            <a:r>
              <a:rPr lang="en-US" sz="1200" b="0" i="0" dirty="0">
                <a:solidFill>
                  <a:schemeClr val="bg2"/>
                </a:solidFill>
                <a:effectLst/>
                <a:latin typeface="Inter"/>
              </a:rPr>
              <a:t>Positional</a:t>
            </a:r>
            <a:r>
              <a:rPr lang="en-US" sz="1200" dirty="0">
                <a:solidFill>
                  <a:schemeClr val="bg2"/>
                </a:solidFill>
                <a:latin typeface="Inter"/>
              </a:rPr>
              <a:t> </a:t>
            </a:r>
            <a:r>
              <a:rPr lang="en-US" sz="1200" b="0" i="0" dirty="0">
                <a:solidFill>
                  <a:schemeClr val="bg2"/>
                </a:solidFill>
                <a:effectLst/>
                <a:latin typeface="Inter"/>
              </a:rPr>
              <a:t>feedback.</a:t>
            </a:r>
          </a:p>
          <a:p>
            <a:pPr algn="l"/>
            <a:r>
              <a:rPr lang="en-US" sz="1200" b="0" i="0" dirty="0">
                <a:solidFill>
                  <a:schemeClr val="bg2"/>
                </a:solidFill>
                <a:effectLst/>
                <a:latin typeface="Inter"/>
              </a:rPr>
              <a:t>The controller is the most important part of the Servo Motor designed and</a:t>
            </a:r>
          </a:p>
          <a:p>
            <a:pPr algn="l"/>
            <a:r>
              <a:rPr lang="en-US" sz="1200" b="0" i="0" dirty="0">
                <a:solidFill>
                  <a:schemeClr val="bg2"/>
                </a:solidFill>
                <a:effectLst/>
                <a:latin typeface="Inter"/>
              </a:rPr>
              <a:t>used specifically for this purpose.</a:t>
            </a:r>
          </a:p>
          <a:p>
            <a:pPr algn="l"/>
            <a:r>
              <a:rPr lang="en-US" sz="1200" b="0" i="0" dirty="0">
                <a:solidFill>
                  <a:schemeClr val="bg2"/>
                </a:solidFill>
                <a:effectLst/>
                <a:latin typeface="Inter"/>
              </a:rPr>
              <a:t>The servo motor is a closed-loop mechanism that incorporates positional</a:t>
            </a:r>
          </a:p>
          <a:p>
            <a:pPr algn="l"/>
            <a:r>
              <a:rPr lang="en-US" sz="1200" b="0" i="0" dirty="0">
                <a:solidFill>
                  <a:schemeClr val="bg2"/>
                </a:solidFill>
                <a:effectLst/>
                <a:latin typeface="Inter"/>
              </a:rPr>
              <a:t>feedback in order to control the rotational or linear speed and position.</a:t>
            </a:r>
          </a:p>
          <a:p>
            <a:pPr algn="l"/>
            <a:r>
              <a:rPr lang="en-US" sz="1200" b="0" i="0" dirty="0">
                <a:solidFill>
                  <a:schemeClr val="bg2"/>
                </a:solidFill>
                <a:effectLst/>
                <a:latin typeface="Inter"/>
              </a:rPr>
              <a:t>The motor is controlled with an electric signal, either analog or digital, which </a:t>
            </a:r>
          </a:p>
          <a:p>
            <a:pPr algn="l"/>
            <a:r>
              <a:rPr lang="en-US" sz="1200" b="0" i="0" dirty="0">
                <a:solidFill>
                  <a:schemeClr val="bg2"/>
                </a:solidFill>
                <a:effectLst/>
                <a:latin typeface="Inter"/>
              </a:rPr>
              <a:t>determines the amount of movement which represents the final command </a:t>
            </a:r>
          </a:p>
          <a:p>
            <a:pPr algn="l"/>
            <a:r>
              <a:rPr lang="en-US" sz="1200" b="0" i="0" dirty="0">
                <a:solidFill>
                  <a:schemeClr val="bg2"/>
                </a:solidFill>
                <a:effectLst/>
                <a:latin typeface="Inter"/>
              </a:rPr>
              <a:t>position for the shaft</a:t>
            </a:r>
            <a:r>
              <a:rPr lang="en-US" sz="1200" dirty="0">
                <a:solidFill>
                  <a:srgbClr val="000000"/>
                </a:solidFill>
                <a:latin typeface="Inter"/>
              </a:rPr>
              <a:t>.</a:t>
            </a:r>
          </a:p>
          <a:p>
            <a:pPr algn="l"/>
            <a:endParaRPr lang="en-US" sz="1200" b="0" i="0" dirty="0">
              <a:solidFill>
                <a:srgbClr val="000000"/>
              </a:solidFill>
              <a:effectLst/>
              <a:latin typeface="Inter"/>
            </a:endParaRPr>
          </a:p>
          <a:p>
            <a:pPr algn="l"/>
            <a:r>
              <a:rPr lang="en-US" sz="1300" dirty="0">
                <a:solidFill>
                  <a:schemeClr val="bg2"/>
                </a:solidFill>
                <a:latin typeface="Inter"/>
              </a:rPr>
              <a:t>In our Project we have used two servo motors connected at each end of </a:t>
            </a:r>
          </a:p>
          <a:p>
            <a:pPr algn="l"/>
            <a:r>
              <a:rPr lang="en-US" sz="1300" dirty="0">
                <a:solidFill>
                  <a:schemeClr val="bg2"/>
                </a:solidFill>
                <a:latin typeface="Inter"/>
              </a:rPr>
              <a:t>bridge such that when a ULTRA SONIC SENSOR reflects an result to </a:t>
            </a:r>
          </a:p>
          <a:p>
            <a:pPr algn="l"/>
            <a:r>
              <a:rPr lang="en-US" sz="1300" dirty="0">
                <a:solidFill>
                  <a:schemeClr val="bg2"/>
                </a:solidFill>
                <a:latin typeface="Inter"/>
              </a:rPr>
              <a:t>Arduino the servo motors rotate results in increase of height of bridge </a:t>
            </a:r>
          </a:p>
          <a:p>
            <a:pPr algn="l"/>
            <a:r>
              <a:rPr lang="en-US" sz="1300" dirty="0">
                <a:solidFill>
                  <a:schemeClr val="bg2"/>
                </a:solidFill>
                <a:latin typeface="Inter"/>
              </a:rPr>
              <a:t>edges.</a:t>
            </a:r>
            <a:endParaRPr lang="en-US" sz="1300" b="0" i="0" dirty="0">
              <a:solidFill>
                <a:schemeClr val="bg2"/>
              </a:solidFill>
              <a:effectLst/>
              <a:latin typeface="Inter"/>
            </a:endParaRPr>
          </a:p>
        </p:txBody>
      </p:sp>
      <p:grpSp>
        <p:nvGrpSpPr>
          <p:cNvPr id="368" name="Google Shape;368;p41"/>
          <p:cNvGrpSpPr/>
          <p:nvPr/>
        </p:nvGrpSpPr>
        <p:grpSpPr>
          <a:xfrm>
            <a:off x="714482" y="4208798"/>
            <a:ext cx="8428968" cy="172650"/>
            <a:chOff x="3936975" y="4282175"/>
            <a:chExt cx="5212075" cy="172650"/>
          </a:xfrm>
        </p:grpSpPr>
        <p:sp>
          <p:nvSpPr>
            <p:cNvPr id="369" name="Google Shape;369;p41"/>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1"/>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1"/>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a:extLst>
              <a:ext uri="{FF2B5EF4-FFF2-40B4-BE49-F238E27FC236}">
                <a16:creationId xmlns:a16="http://schemas.microsoft.com/office/drawing/2014/main" id="{E0BA530B-2A4B-439F-AE75-4E088B6E9D17}"/>
              </a:ext>
            </a:extLst>
          </p:cNvPr>
          <p:cNvPicPr>
            <a:picLocks noChangeAspect="1"/>
          </p:cNvPicPr>
          <p:nvPr/>
        </p:nvPicPr>
        <p:blipFill rotWithShape="1">
          <a:blip r:embed="rId3">
            <a:alphaModFix/>
          </a:blip>
          <a:srcRect l="18316" t="12653" r="21094" b="13525"/>
          <a:stretch/>
        </p:blipFill>
        <p:spPr>
          <a:xfrm>
            <a:off x="6347012" y="1058470"/>
            <a:ext cx="2074689" cy="2161140"/>
          </a:xfrm>
          <a:prstGeom prst="rect">
            <a:avLst/>
          </a:prstGeom>
          <a:noFill/>
          <a:ln>
            <a:noFill/>
          </a:ln>
          <a:effectLst>
            <a:reflection blurRad="6350" stA="76000" endPos="37000" dir="5400000" sy="-100000" algn="bl" rotWithShape="0"/>
            <a:softEdge rad="165100"/>
          </a:effectLst>
        </p:spPr>
      </p:pic>
    </p:spTree>
    <p:extLst>
      <p:ext uri="{BB962C8B-B14F-4D97-AF65-F5344CB8AC3E}">
        <p14:creationId xmlns:p14="http://schemas.microsoft.com/office/powerpoint/2010/main" val="688981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41"/>
          <p:cNvSpPr txBox="1">
            <a:spLocks noGrp="1"/>
          </p:cNvSpPr>
          <p:nvPr>
            <p:ph type="subTitle" idx="1"/>
          </p:nvPr>
        </p:nvSpPr>
        <p:spPr>
          <a:xfrm>
            <a:off x="478163" y="688047"/>
            <a:ext cx="5192654" cy="335617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latin typeface="Javanese Text" panose="02000000000000000000" pitchFamily="2" charset="0"/>
              </a:rPr>
              <a:t>3.Ultrasonic Distance Sensor (HC-SR04)</a:t>
            </a:r>
          </a:p>
          <a:p>
            <a:pPr algn="l">
              <a:buFont typeface="Arial" panose="020B0604020202020204" pitchFamily="34" charset="0"/>
              <a:buChar char="•"/>
            </a:pPr>
            <a:r>
              <a:rPr lang="en-US" sz="1050" b="0" i="0" dirty="0">
                <a:solidFill>
                  <a:schemeClr val="bg2"/>
                </a:solidFill>
                <a:effectLst/>
                <a:latin typeface="Segoe UI" panose="020B0502040204020203" pitchFamily="34" charset="0"/>
              </a:rPr>
              <a:t>An HC-SR04 ultrasonic distance sensor actually consists of two </a:t>
            </a:r>
            <a:r>
              <a:rPr lang="en-US" sz="1050" b="0" i="0" strike="noStrike" dirty="0">
                <a:solidFill>
                  <a:schemeClr val="bg2"/>
                </a:solidFill>
                <a:effectLst/>
                <a:latin typeface="Segoe UI" panose="020B0502040204020203" pitchFamily="34" charset="0"/>
                <a:hlinkClick r:id="rId3">
                  <a:extLst>
                    <a:ext uri="{A12FA001-AC4F-418D-AE19-62706E023703}">
                      <ahyp:hlinkClr xmlns:ahyp="http://schemas.microsoft.com/office/drawing/2018/hyperlinkcolor" val="tx"/>
                    </a:ext>
                  </a:extLst>
                </a:hlinkClick>
              </a:rPr>
              <a:t>ultrasonic transducers</a:t>
            </a:r>
            <a:r>
              <a:rPr lang="en-US" sz="1050" b="0" i="0" dirty="0">
                <a:solidFill>
                  <a:schemeClr val="bg2"/>
                </a:solidFill>
                <a:effectLst/>
                <a:latin typeface="Segoe UI" panose="020B0502040204020203" pitchFamily="34" charset="0"/>
              </a:rPr>
              <a:t>.</a:t>
            </a:r>
          </a:p>
          <a:p>
            <a:pPr algn="l">
              <a:buFont typeface="Arial" panose="020B0604020202020204" pitchFamily="34" charset="0"/>
              <a:buChar char="•"/>
            </a:pPr>
            <a:r>
              <a:rPr lang="en-US" sz="1050" dirty="0">
                <a:solidFill>
                  <a:schemeClr val="bg2"/>
                </a:solidFill>
                <a:latin typeface="Segoe UI" panose="020B0502040204020203" pitchFamily="34" charset="0"/>
              </a:rPr>
              <a:t>It is 4 pin device .</a:t>
            </a:r>
            <a:endParaRPr lang="en-US" sz="1050" b="0" i="0" dirty="0">
              <a:solidFill>
                <a:schemeClr val="bg2"/>
              </a:solidFill>
              <a:effectLst/>
              <a:latin typeface="Segoe UI" panose="020B0502040204020203" pitchFamily="34" charset="0"/>
            </a:endParaRPr>
          </a:p>
          <a:p>
            <a:pPr algn="l">
              <a:buFont typeface="Arial" panose="020B0604020202020204" pitchFamily="34" charset="0"/>
              <a:buChar char="•"/>
            </a:pPr>
            <a:r>
              <a:rPr lang="en-US" sz="1050" b="0" i="0" dirty="0">
                <a:solidFill>
                  <a:schemeClr val="bg2"/>
                </a:solidFill>
                <a:effectLst/>
                <a:latin typeface="Segoe UI" panose="020B0502040204020203" pitchFamily="34" charset="0"/>
              </a:rPr>
              <a:t>One acts as a transmitter that converts the electrical signal into 40 </a:t>
            </a:r>
            <a:r>
              <a:rPr lang="en-US" sz="1050" b="0" i="0" dirty="0" err="1">
                <a:solidFill>
                  <a:schemeClr val="bg2"/>
                </a:solidFill>
                <a:effectLst/>
                <a:latin typeface="Segoe UI" panose="020B0502040204020203" pitchFamily="34" charset="0"/>
              </a:rPr>
              <a:t>KHz</a:t>
            </a:r>
            <a:r>
              <a:rPr lang="en-US" sz="1050" b="0" i="0" dirty="0">
                <a:solidFill>
                  <a:schemeClr val="bg2"/>
                </a:solidFill>
                <a:effectLst/>
                <a:latin typeface="Segoe UI" panose="020B0502040204020203" pitchFamily="34" charset="0"/>
              </a:rPr>
              <a:t> ultrasonic sound pulses. The other acts as a receiver and listens for the transmitted pulses.</a:t>
            </a:r>
          </a:p>
          <a:p>
            <a:pPr algn="l">
              <a:buFont typeface="Arial" panose="020B0604020202020204" pitchFamily="34" charset="0"/>
              <a:buChar char="•"/>
            </a:pPr>
            <a:r>
              <a:rPr lang="en-US" sz="1050" b="0" i="0" dirty="0">
                <a:solidFill>
                  <a:schemeClr val="bg2"/>
                </a:solidFill>
                <a:effectLst/>
                <a:latin typeface="Segoe UI" panose="020B0502040204020203" pitchFamily="34" charset="0"/>
              </a:rPr>
              <a:t>When the receiver receives these pulses, it produces an output pulse whose width is proportional to the distance of the object in front.</a:t>
            </a:r>
          </a:p>
          <a:p>
            <a:pPr algn="l">
              <a:buFont typeface="Arial" panose="020B0604020202020204" pitchFamily="34" charset="0"/>
              <a:buChar char="•"/>
            </a:pPr>
            <a:r>
              <a:rPr lang="en-US" sz="1050" b="0" i="0" dirty="0">
                <a:solidFill>
                  <a:schemeClr val="bg2"/>
                </a:solidFill>
                <a:effectLst/>
                <a:latin typeface="Segoe UI" panose="020B0502040204020203" pitchFamily="34" charset="0"/>
              </a:rPr>
              <a:t>This sensor provides excellent non-contact range detection between 2 cm to 400 cm (~13 feet) with an accuracy of 3 mm.</a:t>
            </a:r>
          </a:p>
          <a:p>
            <a:pPr marL="139700" indent="0" algn="l"/>
            <a:endParaRPr lang="en-US" sz="1050" dirty="0">
              <a:solidFill>
                <a:schemeClr val="bg2"/>
              </a:solidFill>
              <a:latin typeface="Segoe UI" panose="020B0502040204020203" pitchFamily="34" charset="0"/>
            </a:endParaRPr>
          </a:p>
          <a:p>
            <a:pPr marL="139700" indent="0" algn="l"/>
            <a:r>
              <a:rPr lang="en-US" sz="1050" b="0" i="0" dirty="0">
                <a:solidFill>
                  <a:schemeClr val="bg2"/>
                </a:solidFill>
                <a:effectLst/>
                <a:latin typeface="Segoe UI" panose="020B0502040204020203" pitchFamily="34" charset="0"/>
              </a:rPr>
              <a:t>In our project HC-SR04 is used to detect the  height of object and distance of object from bridge which ultimately results to Arduino uno results in changes in height of  bridges edges depending on sensors reflection.</a:t>
            </a:r>
          </a:p>
          <a:p>
            <a:pPr marL="139700" indent="0" algn="l"/>
            <a:endParaRPr lang="en-US" sz="1050" b="0" i="0" dirty="0">
              <a:solidFill>
                <a:schemeClr val="bg2"/>
              </a:solidFill>
              <a:effectLst/>
              <a:latin typeface="Segoe UI" panose="020B0502040204020203" pitchFamily="34" charset="0"/>
            </a:endParaRPr>
          </a:p>
        </p:txBody>
      </p:sp>
      <p:grpSp>
        <p:nvGrpSpPr>
          <p:cNvPr id="368" name="Google Shape;368;p41"/>
          <p:cNvGrpSpPr/>
          <p:nvPr/>
        </p:nvGrpSpPr>
        <p:grpSpPr>
          <a:xfrm>
            <a:off x="714482" y="4208798"/>
            <a:ext cx="8428968" cy="172650"/>
            <a:chOff x="3936975" y="4282175"/>
            <a:chExt cx="5212075" cy="172650"/>
          </a:xfrm>
        </p:grpSpPr>
        <p:sp>
          <p:nvSpPr>
            <p:cNvPr id="369" name="Google Shape;369;p41"/>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1"/>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1"/>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a:extLst>
              <a:ext uri="{FF2B5EF4-FFF2-40B4-BE49-F238E27FC236}">
                <a16:creationId xmlns:a16="http://schemas.microsoft.com/office/drawing/2014/main" id="{28E35AE8-58AA-4295-93AE-170A23F69C04}"/>
              </a:ext>
            </a:extLst>
          </p:cNvPr>
          <p:cNvPicPr>
            <a:picLocks noChangeAspect="1"/>
          </p:cNvPicPr>
          <p:nvPr/>
        </p:nvPicPr>
        <p:blipFill>
          <a:blip r:embed="rId4"/>
          <a:stretch>
            <a:fillRect/>
          </a:stretch>
        </p:blipFill>
        <p:spPr>
          <a:xfrm>
            <a:off x="5744296" y="914073"/>
            <a:ext cx="3023186" cy="2059647"/>
          </a:xfrm>
          <a:prstGeom prst="rect">
            <a:avLst/>
          </a:prstGeom>
          <a:effectLst>
            <a:reflection stA="99000" endPos="61000" dist="50800" dir="5400000" sy="-100000" algn="bl" rotWithShape="0"/>
            <a:softEdge rad="495300"/>
          </a:effectLst>
        </p:spPr>
      </p:pic>
    </p:spTree>
    <p:extLst>
      <p:ext uri="{BB962C8B-B14F-4D97-AF65-F5344CB8AC3E}">
        <p14:creationId xmlns:p14="http://schemas.microsoft.com/office/powerpoint/2010/main" val="1054996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41"/>
          <p:cNvSpPr txBox="1">
            <a:spLocks noGrp="1"/>
          </p:cNvSpPr>
          <p:nvPr>
            <p:ph type="subTitle" idx="1"/>
          </p:nvPr>
        </p:nvSpPr>
        <p:spPr>
          <a:xfrm>
            <a:off x="478163" y="688047"/>
            <a:ext cx="5192654" cy="335617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latin typeface="Javanese Text" panose="02000000000000000000" pitchFamily="2" charset="0"/>
              </a:rPr>
              <a:t>4. Buzzer</a:t>
            </a:r>
          </a:p>
          <a:p>
            <a:pPr algn="l" fontAlgn="base"/>
            <a:r>
              <a:rPr lang="en-US" sz="1100" b="0" i="0" dirty="0">
                <a:solidFill>
                  <a:schemeClr val="bg2"/>
                </a:solidFill>
                <a:effectLst/>
                <a:latin typeface="High Tower Text" panose="02040502050506030303" pitchFamily="18" charset="0"/>
              </a:rPr>
              <a:t>An audio signaling device like a beeper or buzzer may be electromechanical </a:t>
            </a:r>
          </a:p>
          <a:p>
            <a:pPr algn="l" fontAlgn="base"/>
            <a:r>
              <a:rPr lang="en-US" sz="1100" b="0" i="0" dirty="0">
                <a:solidFill>
                  <a:schemeClr val="bg2"/>
                </a:solidFill>
                <a:effectLst/>
                <a:latin typeface="High Tower Text" panose="02040502050506030303" pitchFamily="18" charset="0"/>
              </a:rPr>
              <a:t>or </a:t>
            </a:r>
            <a:r>
              <a:rPr lang="en-US" sz="1100" b="0" i="0" u="none" strike="noStrike" dirty="0">
                <a:solidFill>
                  <a:schemeClr val="bg2"/>
                </a:solidFill>
                <a:effectLst/>
                <a:latin typeface="High Tower Text" panose="02040502050506030303" pitchFamily="18" charset="0"/>
                <a:hlinkClick r:id="rId3">
                  <a:extLst>
                    <a:ext uri="{A12FA001-AC4F-418D-AE19-62706E023703}">
                      <ahyp:hlinkClr xmlns:ahyp="http://schemas.microsoft.com/office/drawing/2018/hyperlinkcolor" val="tx"/>
                    </a:ext>
                  </a:extLst>
                </a:hlinkClick>
              </a:rPr>
              <a:t>piezoelectric</a:t>
            </a:r>
            <a:r>
              <a:rPr lang="en-US" sz="1100" b="0" i="0" dirty="0">
                <a:solidFill>
                  <a:schemeClr val="bg2"/>
                </a:solidFill>
                <a:effectLst/>
                <a:latin typeface="High Tower Text" panose="02040502050506030303" pitchFamily="18" charset="0"/>
              </a:rPr>
              <a:t> or mechanical type. The main function of this is to convert the </a:t>
            </a:r>
          </a:p>
          <a:p>
            <a:pPr algn="l" fontAlgn="base"/>
            <a:r>
              <a:rPr lang="en-US" sz="1100" b="0" i="0" dirty="0">
                <a:solidFill>
                  <a:schemeClr val="bg2"/>
                </a:solidFill>
                <a:effectLst/>
                <a:latin typeface="High Tower Text" panose="02040502050506030303" pitchFamily="18" charset="0"/>
              </a:rPr>
              <a:t>signal from audio to sound. Generally, it is powered through DC voltage and used </a:t>
            </a:r>
          </a:p>
          <a:p>
            <a:pPr algn="l" fontAlgn="base"/>
            <a:r>
              <a:rPr lang="en-US" sz="1100" b="0" i="0" dirty="0">
                <a:solidFill>
                  <a:schemeClr val="bg2"/>
                </a:solidFill>
                <a:effectLst/>
                <a:latin typeface="High Tower Text" panose="02040502050506030303" pitchFamily="18" charset="0"/>
              </a:rPr>
              <a:t>in timers, alarm devices, printers, alarms, computers, etc. Based on the various </a:t>
            </a:r>
          </a:p>
          <a:p>
            <a:pPr algn="l" fontAlgn="base"/>
            <a:r>
              <a:rPr lang="en-US" sz="1100" b="0" i="0" dirty="0">
                <a:solidFill>
                  <a:schemeClr val="bg2"/>
                </a:solidFill>
                <a:effectLst/>
                <a:latin typeface="High Tower Text" panose="02040502050506030303" pitchFamily="18" charset="0"/>
              </a:rPr>
              <a:t>designs, it can generate different sounds like alarm, music, bell &amp; siren.</a:t>
            </a:r>
          </a:p>
          <a:p>
            <a:endParaRPr lang="en-US" sz="1200" b="0" i="0" dirty="0">
              <a:solidFill>
                <a:schemeClr val="bg2"/>
              </a:solidFill>
              <a:effectLst/>
              <a:latin typeface="High Tower Text" panose="02040502050506030303" pitchFamily="18" charset="0"/>
            </a:endParaRPr>
          </a:p>
          <a:p>
            <a:r>
              <a:rPr lang="en-US" sz="1200" b="0" i="0" dirty="0">
                <a:solidFill>
                  <a:schemeClr val="bg2"/>
                </a:solidFill>
                <a:effectLst/>
                <a:latin typeface="High Tower Text" panose="02040502050506030303" pitchFamily="18" charset="0"/>
              </a:rPr>
              <a:t>It includes two pins namely positive and negative. The positive terminal of </a:t>
            </a:r>
          </a:p>
          <a:p>
            <a:r>
              <a:rPr lang="en-US" sz="1200" b="0" i="0" dirty="0">
                <a:solidFill>
                  <a:schemeClr val="bg2"/>
                </a:solidFill>
                <a:effectLst/>
                <a:latin typeface="High Tower Text" panose="02040502050506030303" pitchFamily="18" charset="0"/>
              </a:rPr>
              <a:t>this is represented with the ‘+’ symbol or a longer terminal. This terminal is </a:t>
            </a:r>
          </a:p>
          <a:p>
            <a:r>
              <a:rPr lang="en-US" sz="1200" b="0" i="0" dirty="0">
                <a:solidFill>
                  <a:schemeClr val="bg2"/>
                </a:solidFill>
                <a:effectLst/>
                <a:latin typeface="High Tower Text" panose="02040502050506030303" pitchFamily="18" charset="0"/>
              </a:rPr>
              <a:t>powered through 6Volts whereas the negative terminal is represented with </a:t>
            </a:r>
          </a:p>
          <a:p>
            <a:r>
              <a:rPr lang="en-US" sz="1200" b="0" i="0" dirty="0">
                <a:solidFill>
                  <a:schemeClr val="bg2"/>
                </a:solidFill>
                <a:effectLst/>
                <a:latin typeface="High Tower Text" panose="02040502050506030303" pitchFamily="18" charset="0"/>
              </a:rPr>
              <a:t>the ‘-‘symbol or short terminal and it is connected to the GND terminal.</a:t>
            </a:r>
            <a:endParaRPr lang="en-US" sz="1100" b="0" i="0" dirty="0">
              <a:solidFill>
                <a:schemeClr val="bg2"/>
              </a:solidFill>
              <a:effectLst/>
              <a:latin typeface="High Tower Text" panose="02040502050506030303" pitchFamily="18" charset="0"/>
            </a:endParaRPr>
          </a:p>
          <a:p>
            <a:endParaRPr lang="en-US" sz="1100" dirty="0">
              <a:solidFill>
                <a:schemeClr val="bg2"/>
              </a:solidFill>
              <a:latin typeface="High Tower Text" panose="02040502050506030303" pitchFamily="18" charset="0"/>
            </a:endParaRPr>
          </a:p>
          <a:p>
            <a:r>
              <a:rPr lang="en-US" sz="1300" dirty="0">
                <a:solidFill>
                  <a:schemeClr val="bg2"/>
                </a:solidFill>
                <a:latin typeface="High Tower Text" panose="02040502050506030303" pitchFamily="18" charset="0"/>
              </a:rPr>
              <a:t>When an object above the height of bridge is detected siren at the</a:t>
            </a:r>
          </a:p>
          <a:p>
            <a:r>
              <a:rPr lang="en-US" sz="1300" dirty="0">
                <a:solidFill>
                  <a:schemeClr val="bg2"/>
                </a:solidFill>
                <a:latin typeface="High Tower Text" panose="02040502050506030303" pitchFamily="18" charset="0"/>
              </a:rPr>
              <a:t>buzzer is starts sounding results in warning symbol before increment </a:t>
            </a:r>
          </a:p>
          <a:p>
            <a:r>
              <a:rPr lang="en-US" sz="1300" dirty="0">
                <a:solidFill>
                  <a:schemeClr val="bg2"/>
                </a:solidFill>
                <a:latin typeface="High Tower Text" panose="02040502050506030303" pitchFamily="18" charset="0"/>
              </a:rPr>
              <a:t>in height of bridge edges.</a:t>
            </a:r>
            <a:endParaRPr sz="1300" dirty="0">
              <a:solidFill>
                <a:schemeClr val="bg2"/>
              </a:solidFill>
              <a:latin typeface="High Tower Text" panose="02040502050506030303" pitchFamily="18" charset="0"/>
            </a:endParaRPr>
          </a:p>
        </p:txBody>
      </p:sp>
      <p:grpSp>
        <p:nvGrpSpPr>
          <p:cNvPr id="368" name="Google Shape;368;p41"/>
          <p:cNvGrpSpPr/>
          <p:nvPr/>
        </p:nvGrpSpPr>
        <p:grpSpPr>
          <a:xfrm>
            <a:off x="714482" y="4208798"/>
            <a:ext cx="8428968" cy="172650"/>
            <a:chOff x="3936975" y="4282175"/>
            <a:chExt cx="5212075" cy="172650"/>
          </a:xfrm>
        </p:grpSpPr>
        <p:sp>
          <p:nvSpPr>
            <p:cNvPr id="369" name="Google Shape;369;p41"/>
            <p:cNvSpPr/>
            <p:nvPr/>
          </p:nvSpPr>
          <p:spPr>
            <a:xfrm>
              <a:off x="3936975" y="4282175"/>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1"/>
            <p:cNvSpPr/>
            <p:nvPr/>
          </p:nvSpPr>
          <p:spPr>
            <a:xfrm>
              <a:off x="3936975" y="4358186"/>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1"/>
            <p:cNvSpPr/>
            <p:nvPr/>
          </p:nvSpPr>
          <p:spPr>
            <a:xfrm>
              <a:off x="3936975" y="4434197"/>
              <a:ext cx="5212075" cy="20628"/>
            </a:xfrm>
            <a:custGeom>
              <a:avLst/>
              <a:gdLst/>
              <a:ahLst/>
              <a:cxnLst/>
              <a:rect l="l" t="t" r="r" b="b"/>
              <a:pathLst>
                <a:path w="208483" h="1802" extrusionOk="0">
                  <a:moveTo>
                    <a:pt x="0" y="1"/>
                  </a:moveTo>
                  <a:lnTo>
                    <a:pt x="0" y="1802"/>
                  </a:lnTo>
                  <a:lnTo>
                    <a:pt x="208483" y="1802"/>
                  </a:lnTo>
                  <a:lnTo>
                    <a:pt x="2084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a:extLst>
              <a:ext uri="{FF2B5EF4-FFF2-40B4-BE49-F238E27FC236}">
                <a16:creationId xmlns:a16="http://schemas.microsoft.com/office/drawing/2014/main" id="{D46829A3-5F62-4737-A399-5CE4B7B81368}"/>
              </a:ext>
            </a:extLst>
          </p:cNvPr>
          <p:cNvPicPr>
            <a:picLocks noChangeAspect="1"/>
          </p:cNvPicPr>
          <p:nvPr/>
        </p:nvPicPr>
        <p:blipFill rotWithShape="1">
          <a:blip r:embed="rId4"/>
          <a:srcRect l="11933" t="19714" r="47899" b="8755"/>
          <a:stretch/>
        </p:blipFill>
        <p:spPr>
          <a:xfrm>
            <a:off x="6085755" y="688047"/>
            <a:ext cx="2766252" cy="2582546"/>
          </a:xfrm>
          <a:prstGeom prst="rect">
            <a:avLst/>
          </a:prstGeom>
          <a:effectLst>
            <a:reflection stA="45000" endPos="39000" dist="50800" dir="5400000" sy="-100000" algn="bl" rotWithShape="0"/>
            <a:softEdge rad="254000"/>
          </a:effectLst>
        </p:spPr>
      </p:pic>
    </p:spTree>
    <p:extLst>
      <p:ext uri="{BB962C8B-B14F-4D97-AF65-F5344CB8AC3E}">
        <p14:creationId xmlns:p14="http://schemas.microsoft.com/office/powerpoint/2010/main" val="818871078"/>
      </p:ext>
    </p:extLst>
  </p:cSld>
  <p:clrMapOvr>
    <a:masterClrMapping/>
  </p:clrMapOvr>
</p:sld>
</file>

<file path=ppt/theme/theme1.xml><?xml version="1.0" encoding="utf-8"?>
<a:theme xmlns:a="http://schemas.openxmlformats.org/drawingml/2006/main" name="Bridge Construction Thesis Defense by Slidesgo">
  <a:themeElements>
    <a:clrScheme name="Simple Light">
      <a:dk1>
        <a:srgbClr val="FFFFFF"/>
      </a:dk1>
      <a:lt1>
        <a:srgbClr val="181818"/>
      </a:lt1>
      <a:dk2>
        <a:srgbClr val="F9E500"/>
      </a:dk2>
      <a:lt2>
        <a:srgbClr val="F02B3F"/>
      </a:lt2>
      <a:accent1>
        <a:srgbClr val="00A6D8"/>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1560</TotalTime>
  <Words>1301</Words>
  <Application>Microsoft Office PowerPoint</Application>
  <PresentationFormat>On-screen Show (16:9)</PresentationFormat>
  <Paragraphs>127</Paragraphs>
  <Slides>16</Slides>
  <Notes>16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Segoe UI</vt:lpstr>
      <vt:lpstr>Epilogue</vt:lpstr>
      <vt:lpstr>Inter</vt:lpstr>
      <vt:lpstr>Karla</vt:lpstr>
      <vt:lpstr>Javanese Text</vt:lpstr>
      <vt:lpstr>High Tower Text</vt:lpstr>
      <vt:lpstr>Roboto</vt:lpstr>
      <vt:lpstr>Arial</vt:lpstr>
      <vt:lpstr>Nunito</vt:lpstr>
      <vt:lpstr>Open Sans</vt:lpstr>
      <vt:lpstr>Bridge Construction Thesis Defense by Slidesgo</vt:lpstr>
      <vt:lpstr>Smart Bridge using Arduino Uno </vt:lpstr>
      <vt:lpstr>Contents</vt:lpstr>
      <vt:lpstr>About the project</vt:lpstr>
      <vt:lpstr>PowerPoint Presentation</vt:lpstr>
      <vt:lpstr>Sample image of prototype</vt:lpstr>
      <vt:lpstr>Components discription</vt:lpstr>
      <vt:lpstr>PowerPoint Presentation</vt:lpstr>
      <vt:lpstr>PowerPoint Presentation</vt:lpstr>
      <vt:lpstr>PowerPoint Presentation</vt:lpstr>
      <vt:lpstr>PowerPoint Presentation</vt:lpstr>
      <vt:lpstr>Circuit diagram</vt:lpstr>
      <vt:lpstr>SCHEMATIC DIAGRAM</vt:lpstr>
      <vt:lpstr>SCOPE</vt:lpstr>
      <vt:lpstr>OBJECTIVES</vt:lpstr>
      <vt:lpstr>APPLICATIONS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Bridge using Arduino Uno </dc:title>
  <cp:lastModifiedBy>Ankit tiwari</cp:lastModifiedBy>
  <cp:revision>17</cp:revision>
  <dcterms:modified xsi:type="dcterms:W3CDTF">2024-04-07T19:49:43Z</dcterms:modified>
</cp:coreProperties>
</file>